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6.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9.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4" r:id="rId1"/>
    <p:sldMasterId id="2147483858" r:id="rId2"/>
    <p:sldMasterId id="2147484047" r:id="rId3"/>
    <p:sldMasterId id="2147484048" r:id="rId4"/>
    <p:sldMasterId id="2147484052" r:id="rId5"/>
    <p:sldMasterId id="2147483883" r:id="rId6"/>
    <p:sldMasterId id="2147483997" r:id="rId7"/>
    <p:sldMasterId id="2147484009" r:id="rId8"/>
    <p:sldMasterId id="2147484017" r:id="rId9"/>
    <p:sldMasterId id="2147484085" r:id="rId10"/>
  </p:sldMasterIdLst>
  <p:notesMasterIdLst>
    <p:notesMasterId r:id="rId20"/>
  </p:notesMasterIdLst>
  <p:sldIdLst>
    <p:sldId id="2269" r:id="rId11"/>
    <p:sldId id="1168" r:id="rId12"/>
    <p:sldId id="1169" r:id="rId13"/>
    <p:sldId id="279" r:id="rId14"/>
    <p:sldId id="285" r:id="rId15"/>
    <p:sldId id="291" r:id="rId16"/>
    <p:sldId id="284" r:id="rId17"/>
    <p:sldId id="289" r:id="rId18"/>
    <p:sldId id="290" r:id="rId19"/>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signBall" initials="D" lastIdx="1" clrIdx="0">
    <p:extLst>
      <p:ext uri="{19B8F6BF-5375-455C-9EA6-DF929625EA0E}">
        <p15:presenceInfo xmlns:p15="http://schemas.microsoft.com/office/powerpoint/2012/main" userId="DesignBall" providerId="None"/>
      </p:ext>
    </p:extLst>
  </p:cmAuthor>
  <p:cmAuthor id="2" name="Design" initials="D" lastIdx="2" clrIdx="1">
    <p:extLst>
      <p:ext uri="{19B8F6BF-5375-455C-9EA6-DF929625EA0E}">
        <p15:presenceInfo xmlns:p15="http://schemas.microsoft.com/office/powerpoint/2012/main" userId="Desig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66240"/>
    <a:srgbClr val="60462E"/>
    <a:srgbClr val="856937"/>
    <a:srgbClr val="E1E1E1"/>
    <a:srgbClr val="B89555"/>
    <a:srgbClr val="614A34"/>
    <a:srgbClr val="131D29"/>
    <a:srgbClr val="663300"/>
    <a:srgbClr val="FCB736"/>
    <a:srgbClr val="B273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F0AC14-A5AA-499D-898A-59C276B59E70}" v="3820" dt="2022-05-19T10:21:54.0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03" autoAdjust="0"/>
    <p:restoredTop sz="96247" autoAdjust="0"/>
  </p:normalViewPr>
  <p:slideViewPr>
    <p:cSldViewPr snapToGrid="0">
      <p:cViewPr varScale="1">
        <p:scale>
          <a:sx n="53" d="100"/>
          <a:sy n="53" d="100"/>
        </p:scale>
        <p:origin x="870" y="660"/>
      </p:cViewPr>
      <p:guideLst/>
    </p:cSldViewPr>
  </p:slideViewPr>
  <p:outlineViewPr>
    <p:cViewPr>
      <p:scale>
        <a:sx n="33" d="100"/>
        <a:sy n="33" d="100"/>
      </p:scale>
      <p:origin x="0" y="-14592"/>
    </p:cViewPr>
  </p:outlineViewPr>
  <p:notesTextViewPr>
    <p:cViewPr>
      <p:scale>
        <a:sx n="3" d="2"/>
        <a:sy n="3" d="2"/>
      </p:scale>
      <p:origin x="0" y="0"/>
    </p:cViewPr>
  </p:notesTextViewPr>
  <p:sorterViewPr>
    <p:cViewPr>
      <p:scale>
        <a:sx n="20" d="100"/>
        <a:sy n="20" d="100"/>
      </p:scale>
      <p:origin x="0" y="-8574"/>
    </p:cViewPr>
  </p:sorterViewPr>
  <p:notesViewPr>
    <p:cSldViewPr snapToGrid="0">
      <p:cViewPr varScale="1">
        <p:scale>
          <a:sx n="84" d="100"/>
          <a:sy n="84" d="100"/>
        </p:scale>
        <p:origin x="3054" y="96"/>
      </p:cViewPr>
      <p:guideLst/>
    </p:cSldViewPr>
  </p:notes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olo Pertino" userId="0d1aebe2-9a57-4628-bf08-b1b5eefb97fe" providerId="ADAL" clId="{6AF0AC14-A5AA-499D-898A-59C276B59E70}"/>
    <pc:docChg chg="undo redo custSel addSld delSld modSld sldOrd modMainMaster delSection modSection">
      <pc:chgData name="Paolo Pertino" userId="0d1aebe2-9a57-4628-bf08-b1b5eefb97fe" providerId="ADAL" clId="{6AF0AC14-A5AA-499D-898A-59C276B59E70}" dt="2022-05-19T10:23:20.009" v="4982" actId="167"/>
      <pc:docMkLst>
        <pc:docMk/>
      </pc:docMkLst>
      <pc:sldChg chg="modSp add del">
        <pc:chgData name="Paolo Pertino" userId="0d1aebe2-9a57-4628-bf08-b1b5eefb97fe" providerId="ADAL" clId="{6AF0AC14-A5AA-499D-898A-59C276B59E70}" dt="2022-05-19T09:54:27.750" v="4721" actId="2696"/>
        <pc:sldMkLst>
          <pc:docMk/>
          <pc:sldMk cId="4283559372" sldId="269"/>
        </pc:sldMkLst>
        <pc:spChg chg="mod">
          <ac:chgData name="Paolo Pertino" userId="0d1aebe2-9a57-4628-bf08-b1b5eefb97fe" providerId="ADAL" clId="{6AF0AC14-A5AA-499D-898A-59C276B59E70}" dt="2022-05-19T07:52:18.049" v="3883"/>
          <ac:spMkLst>
            <pc:docMk/>
            <pc:sldMk cId="4283559372" sldId="269"/>
            <ac:spMk id="4" creationId="{7C71FB30-8F83-4A28-B107-CB62E4FDFF0D}"/>
          </ac:spMkLst>
        </pc:spChg>
      </pc:sldChg>
      <pc:sldChg chg="del">
        <pc:chgData name="Paolo Pertino" userId="0d1aebe2-9a57-4628-bf08-b1b5eefb97fe" providerId="ADAL" clId="{6AF0AC14-A5AA-499D-898A-59C276B59E70}" dt="2022-05-18T12:37:41.661" v="13" actId="2696"/>
        <pc:sldMkLst>
          <pc:docMk/>
          <pc:sldMk cId="466396135" sldId="270"/>
        </pc:sldMkLst>
      </pc:sldChg>
      <pc:sldChg chg="modSp del mod">
        <pc:chgData name="Paolo Pertino" userId="0d1aebe2-9a57-4628-bf08-b1b5eefb97fe" providerId="ADAL" clId="{6AF0AC14-A5AA-499D-898A-59C276B59E70}" dt="2022-05-19T09:54:27.750" v="4721" actId="2696"/>
        <pc:sldMkLst>
          <pc:docMk/>
          <pc:sldMk cId="1676535228" sldId="271"/>
        </pc:sldMkLst>
        <pc:spChg chg="mod">
          <ac:chgData name="Paolo Pertino" userId="0d1aebe2-9a57-4628-bf08-b1b5eefb97fe" providerId="ADAL" clId="{6AF0AC14-A5AA-499D-898A-59C276B59E70}" dt="2022-05-19T07:52:18.049" v="3883"/>
          <ac:spMkLst>
            <pc:docMk/>
            <pc:sldMk cId="1676535228" sldId="271"/>
            <ac:spMk id="4" creationId="{DEBA89E2-A531-4849-AF9A-2A35115451F0}"/>
          </ac:spMkLst>
        </pc:spChg>
        <pc:spChg chg="mod">
          <ac:chgData name="Paolo Pertino" userId="0d1aebe2-9a57-4628-bf08-b1b5eefb97fe" providerId="ADAL" clId="{6AF0AC14-A5AA-499D-898A-59C276B59E70}" dt="2022-05-18T12:36:52.240" v="11" actId="20577"/>
          <ac:spMkLst>
            <pc:docMk/>
            <pc:sldMk cId="1676535228" sldId="271"/>
            <ac:spMk id="36" creationId="{606279EF-1BB4-41AE-ADCD-46520C1C0776}"/>
          </ac:spMkLst>
        </pc:spChg>
      </pc:sldChg>
      <pc:sldChg chg="del">
        <pc:chgData name="Paolo Pertino" userId="0d1aebe2-9a57-4628-bf08-b1b5eefb97fe" providerId="ADAL" clId="{6AF0AC14-A5AA-499D-898A-59C276B59E70}" dt="2022-05-18T12:37:39.670" v="12" actId="2696"/>
        <pc:sldMkLst>
          <pc:docMk/>
          <pc:sldMk cId="2090662111" sldId="272"/>
        </pc:sldMkLst>
      </pc:sldChg>
      <pc:sldChg chg="addSp delSp modSp del mod setBg addAnim delAnim modAnim">
        <pc:chgData name="Paolo Pertino" userId="0d1aebe2-9a57-4628-bf08-b1b5eefb97fe" providerId="ADAL" clId="{6AF0AC14-A5AA-499D-898A-59C276B59E70}" dt="2022-05-19T08:26:15.375" v="4293" actId="2696"/>
        <pc:sldMkLst>
          <pc:docMk/>
          <pc:sldMk cId="3875907239" sldId="274"/>
        </pc:sldMkLst>
        <pc:spChg chg="mod ord">
          <ac:chgData name="Paolo Pertino" userId="0d1aebe2-9a57-4628-bf08-b1b5eefb97fe" providerId="ADAL" clId="{6AF0AC14-A5AA-499D-898A-59C276B59E70}" dt="2022-05-18T15:06:46.153" v="3664" actId="167"/>
          <ac:spMkLst>
            <pc:docMk/>
            <pc:sldMk cId="3875907239" sldId="274"/>
            <ac:spMk id="3" creationId="{F075A74C-AF8C-499B-AA10-1FFFA12B2A68}"/>
          </ac:spMkLst>
        </pc:spChg>
        <pc:spChg chg="del">
          <ac:chgData name="Paolo Pertino" userId="0d1aebe2-9a57-4628-bf08-b1b5eefb97fe" providerId="ADAL" clId="{6AF0AC14-A5AA-499D-898A-59C276B59E70}" dt="2022-05-18T14:26:34.967" v="2863" actId="478"/>
          <ac:spMkLst>
            <pc:docMk/>
            <pc:sldMk cId="3875907239" sldId="274"/>
            <ac:spMk id="5" creationId="{4D348365-47A4-4EB3-9786-97A22A22E791}"/>
          </ac:spMkLst>
        </pc:spChg>
        <pc:spChg chg="del">
          <ac:chgData name="Paolo Pertino" userId="0d1aebe2-9a57-4628-bf08-b1b5eefb97fe" providerId="ADAL" clId="{6AF0AC14-A5AA-499D-898A-59C276B59E70}" dt="2022-05-18T14:26:34.967" v="2863" actId="478"/>
          <ac:spMkLst>
            <pc:docMk/>
            <pc:sldMk cId="3875907239" sldId="274"/>
            <ac:spMk id="6" creationId="{3F37A19B-B378-4C73-822B-2E8F390D0A1A}"/>
          </ac:spMkLst>
        </pc:spChg>
        <pc:spChg chg="del">
          <ac:chgData name="Paolo Pertino" userId="0d1aebe2-9a57-4628-bf08-b1b5eefb97fe" providerId="ADAL" clId="{6AF0AC14-A5AA-499D-898A-59C276B59E70}" dt="2022-05-18T14:26:34.967" v="2863" actId="478"/>
          <ac:spMkLst>
            <pc:docMk/>
            <pc:sldMk cId="3875907239" sldId="274"/>
            <ac:spMk id="7" creationId="{DA29DCB4-F875-4C02-8A29-D02DADA36B95}"/>
          </ac:spMkLst>
        </pc:spChg>
        <pc:spChg chg="add del mod ord">
          <ac:chgData name="Paolo Pertino" userId="0d1aebe2-9a57-4628-bf08-b1b5eefb97fe" providerId="ADAL" clId="{6AF0AC14-A5AA-499D-898A-59C276B59E70}" dt="2022-05-18T15:06:46.153" v="3664" actId="167"/>
          <ac:spMkLst>
            <pc:docMk/>
            <pc:sldMk cId="3875907239" sldId="274"/>
            <ac:spMk id="8" creationId="{801FAFB1-B9AD-438D-94B6-5395270EB502}"/>
          </ac:spMkLst>
        </pc:spChg>
        <pc:spChg chg="add del mod ord">
          <ac:chgData name="Paolo Pertino" userId="0d1aebe2-9a57-4628-bf08-b1b5eefb97fe" providerId="ADAL" clId="{6AF0AC14-A5AA-499D-898A-59C276B59E70}" dt="2022-05-18T15:06:46.153" v="3664" actId="167"/>
          <ac:spMkLst>
            <pc:docMk/>
            <pc:sldMk cId="3875907239" sldId="274"/>
            <ac:spMk id="9" creationId="{2AED5C7D-B05F-488A-84DB-B5F276921DEA}"/>
          </ac:spMkLst>
        </pc:spChg>
        <pc:spChg chg="mod ord">
          <ac:chgData name="Paolo Pertino" userId="0d1aebe2-9a57-4628-bf08-b1b5eefb97fe" providerId="ADAL" clId="{6AF0AC14-A5AA-499D-898A-59C276B59E70}" dt="2022-05-18T15:06:46.153" v="3664" actId="167"/>
          <ac:spMkLst>
            <pc:docMk/>
            <pc:sldMk cId="3875907239" sldId="274"/>
            <ac:spMk id="10" creationId="{12F4D136-E3C5-48A4-AB96-AF14ADD137F2}"/>
          </ac:spMkLst>
        </pc:spChg>
        <pc:spChg chg="add del mod ord">
          <ac:chgData name="Paolo Pertino" userId="0d1aebe2-9a57-4628-bf08-b1b5eefb97fe" providerId="ADAL" clId="{6AF0AC14-A5AA-499D-898A-59C276B59E70}" dt="2022-05-18T15:06:46.153" v="3664" actId="167"/>
          <ac:spMkLst>
            <pc:docMk/>
            <pc:sldMk cId="3875907239" sldId="274"/>
            <ac:spMk id="11" creationId="{12F1D556-BF05-49E5-9635-BF2EEC742DEF}"/>
          </ac:spMkLst>
        </pc:spChg>
        <pc:spChg chg="add del mod ord">
          <ac:chgData name="Paolo Pertino" userId="0d1aebe2-9a57-4628-bf08-b1b5eefb97fe" providerId="ADAL" clId="{6AF0AC14-A5AA-499D-898A-59C276B59E70}" dt="2022-05-18T15:06:46.153" v="3664" actId="167"/>
          <ac:spMkLst>
            <pc:docMk/>
            <pc:sldMk cId="3875907239" sldId="274"/>
            <ac:spMk id="12" creationId="{5F790089-D201-4477-AD77-EFE15AF82864}"/>
          </ac:spMkLst>
        </pc:spChg>
        <pc:spChg chg="add del mod ord">
          <ac:chgData name="Paolo Pertino" userId="0d1aebe2-9a57-4628-bf08-b1b5eefb97fe" providerId="ADAL" clId="{6AF0AC14-A5AA-499D-898A-59C276B59E70}" dt="2022-05-18T15:06:46.153" v="3664" actId="167"/>
          <ac:spMkLst>
            <pc:docMk/>
            <pc:sldMk cId="3875907239" sldId="274"/>
            <ac:spMk id="13" creationId="{C251060E-5B0E-4F86-BC16-AD113F70EF1F}"/>
          </ac:spMkLst>
        </pc:spChg>
        <pc:spChg chg="del mod">
          <ac:chgData name="Paolo Pertino" userId="0d1aebe2-9a57-4628-bf08-b1b5eefb97fe" providerId="ADAL" clId="{6AF0AC14-A5AA-499D-898A-59C276B59E70}" dt="2022-05-18T13:00:21.871" v="213"/>
          <ac:spMkLst>
            <pc:docMk/>
            <pc:sldMk cId="3875907239" sldId="274"/>
            <ac:spMk id="14" creationId="{0DBD539A-29D8-41F2-9C78-8751E632757C}"/>
          </ac:spMkLst>
        </pc:spChg>
        <pc:spChg chg="add del mod">
          <ac:chgData name="Paolo Pertino" userId="0d1aebe2-9a57-4628-bf08-b1b5eefb97fe" providerId="ADAL" clId="{6AF0AC14-A5AA-499D-898A-59C276B59E70}" dt="2022-05-18T13:01:45.565" v="237" actId="478"/>
          <ac:spMkLst>
            <pc:docMk/>
            <pc:sldMk cId="3875907239" sldId="274"/>
            <ac:spMk id="15" creationId="{644FEA10-5BAC-41D9-B5A4-A0A1F1E01858}"/>
          </ac:spMkLst>
        </pc:spChg>
        <pc:spChg chg="add mod ord">
          <ac:chgData name="Paolo Pertino" userId="0d1aebe2-9a57-4628-bf08-b1b5eefb97fe" providerId="ADAL" clId="{6AF0AC14-A5AA-499D-898A-59C276B59E70}" dt="2022-05-18T15:06:46.153" v="3664" actId="167"/>
          <ac:spMkLst>
            <pc:docMk/>
            <pc:sldMk cId="3875907239" sldId="274"/>
            <ac:spMk id="23" creationId="{5AB8C25D-357C-C2EA-8CD1-FF306A3B6C77}"/>
          </ac:spMkLst>
        </pc:spChg>
        <pc:spChg chg="add del mod">
          <ac:chgData name="Paolo Pertino" userId="0d1aebe2-9a57-4628-bf08-b1b5eefb97fe" providerId="ADAL" clId="{6AF0AC14-A5AA-499D-898A-59C276B59E70}" dt="2022-05-18T13:10:41.578" v="367" actId="767"/>
          <ac:spMkLst>
            <pc:docMk/>
            <pc:sldMk cId="3875907239" sldId="274"/>
            <ac:spMk id="24" creationId="{6581EA8D-F4D2-E44F-2BF4-CAC8AA275317}"/>
          </ac:spMkLst>
        </pc:spChg>
        <pc:spChg chg="add del mod">
          <ac:chgData name="Paolo Pertino" userId="0d1aebe2-9a57-4628-bf08-b1b5eefb97fe" providerId="ADAL" clId="{6AF0AC14-A5AA-499D-898A-59C276B59E70}" dt="2022-05-18T13:10:58.486" v="370" actId="767"/>
          <ac:spMkLst>
            <pc:docMk/>
            <pc:sldMk cId="3875907239" sldId="274"/>
            <ac:spMk id="25" creationId="{FB611EF1-A4FD-DD76-34E5-5F1E6B4FEA4E}"/>
          </ac:spMkLst>
        </pc:spChg>
        <pc:picChg chg="add del mod ord">
          <ac:chgData name="Paolo Pertino" userId="0d1aebe2-9a57-4628-bf08-b1b5eefb97fe" providerId="ADAL" clId="{6AF0AC14-A5AA-499D-898A-59C276B59E70}" dt="2022-05-19T08:06:09.460" v="4063" actId="167"/>
          <ac:picMkLst>
            <pc:docMk/>
            <pc:sldMk cId="3875907239" sldId="274"/>
            <ac:picMk id="4" creationId="{C8014EA7-0481-485C-A96E-BD71C3167A7B}"/>
          </ac:picMkLst>
        </pc:picChg>
        <pc:picChg chg="add del mod ord">
          <ac:chgData name="Paolo Pertino" userId="0d1aebe2-9a57-4628-bf08-b1b5eefb97fe" providerId="ADAL" clId="{6AF0AC14-A5AA-499D-898A-59C276B59E70}" dt="2022-05-18T12:58:39.548" v="207" actId="478"/>
          <ac:picMkLst>
            <pc:docMk/>
            <pc:sldMk cId="3875907239" sldId="274"/>
            <ac:picMk id="16" creationId="{9175B0C9-7A6E-F30C-C1CE-481636F30B33}"/>
          </ac:picMkLst>
        </pc:picChg>
        <pc:picChg chg="add del mod">
          <ac:chgData name="Paolo Pertino" userId="0d1aebe2-9a57-4628-bf08-b1b5eefb97fe" providerId="ADAL" clId="{6AF0AC14-A5AA-499D-898A-59C276B59E70}" dt="2022-05-18T12:58:33.932" v="205" actId="931"/>
          <ac:picMkLst>
            <pc:docMk/>
            <pc:sldMk cId="3875907239" sldId="274"/>
            <ac:picMk id="18" creationId="{25F22063-81D2-D930-E2BD-8C17E0547CBF}"/>
          </ac:picMkLst>
        </pc:picChg>
        <pc:picChg chg="add mod ord">
          <ac:chgData name="Paolo Pertino" userId="0d1aebe2-9a57-4628-bf08-b1b5eefb97fe" providerId="ADAL" clId="{6AF0AC14-A5AA-499D-898A-59C276B59E70}" dt="2022-05-18T15:06:46.153" v="3664" actId="167"/>
          <ac:picMkLst>
            <pc:docMk/>
            <pc:sldMk cId="3875907239" sldId="274"/>
            <ac:picMk id="20" creationId="{8BE88BD5-3BE4-B0F8-7292-1733BCEBB484}"/>
          </ac:picMkLst>
        </pc:picChg>
        <pc:picChg chg="add mod ord">
          <ac:chgData name="Paolo Pertino" userId="0d1aebe2-9a57-4628-bf08-b1b5eefb97fe" providerId="ADAL" clId="{6AF0AC14-A5AA-499D-898A-59C276B59E70}" dt="2022-05-18T15:06:46.153" v="3664" actId="167"/>
          <ac:picMkLst>
            <pc:docMk/>
            <pc:sldMk cId="3875907239" sldId="274"/>
            <ac:picMk id="22" creationId="{F92E0747-003E-5E44-3960-87CE18DBB9F5}"/>
          </ac:picMkLst>
        </pc:picChg>
        <pc:picChg chg="add mod">
          <ac:chgData name="Paolo Pertino" userId="0d1aebe2-9a57-4628-bf08-b1b5eefb97fe" providerId="ADAL" clId="{6AF0AC14-A5AA-499D-898A-59C276B59E70}" dt="2022-05-18T13:46:16.459" v="848" actId="571"/>
          <ac:picMkLst>
            <pc:docMk/>
            <pc:sldMk cId="3875907239" sldId="274"/>
            <ac:picMk id="26" creationId="{18C2E658-6C88-E000-8DFB-474BDC3E9DBA}"/>
          </ac:picMkLst>
        </pc:picChg>
        <pc:cxnChg chg="add del mod">
          <ac:chgData name="Paolo Pertino" userId="0d1aebe2-9a57-4628-bf08-b1b5eefb97fe" providerId="ADAL" clId="{6AF0AC14-A5AA-499D-898A-59C276B59E70}" dt="2022-05-19T08:18:55.449" v="4250"/>
          <ac:cxnSpMkLst>
            <pc:docMk/>
            <pc:sldMk cId="3875907239" sldId="274"/>
            <ac:cxnSpMk id="14" creationId="{E48DBB48-F00C-8801-E1F4-724B050AAAA3}"/>
          </ac:cxnSpMkLst>
        </pc:cxnChg>
      </pc:sldChg>
      <pc:sldChg chg="modSp del mod">
        <pc:chgData name="Paolo Pertino" userId="0d1aebe2-9a57-4628-bf08-b1b5eefb97fe" providerId="ADAL" clId="{6AF0AC14-A5AA-499D-898A-59C276B59E70}" dt="2022-05-18T13:19:32.995" v="419" actId="2696"/>
        <pc:sldMkLst>
          <pc:docMk/>
          <pc:sldMk cId="3443341871" sldId="277"/>
        </pc:sldMkLst>
        <pc:spChg chg="mod">
          <ac:chgData name="Paolo Pertino" userId="0d1aebe2-9a57-4628-bf08-b1b5eefb97fe" providerId="ADAL" clId="{6AF0AC14-A5AA-499D-898A-59C276B59E70}" dt="2022-05-18T12:38:34.906" v="25" actId="1076"/>
          <ac:spMkLst>
            <pc:docMk/>
            <pc:sldMk cId="3443341871" sldId="277"/>
            <ac:spMk id="3" creationId="{5BBCA76F-DA5A-4B18-9FC0-54186EAD28D6}"/>
          </ac:spMkLst>
        </pc:spChg>
        <pc:picChg chg="mod">
          <ac:chgData name="Paolo Pertino" userId="0d1aebe2-9a57-4628-bf08-b1b5eefb97fe" providerId="ADAL" clId="{6AF0AC14-A5AA-499D-898A-59C276B59E70}" dt="2022-05-18T12:38:35.937" v="30" actId="1076"/>
          <ac:picMkLst>
            <pc:docMk/>
            <pc:sldMk cId="3443341871" sldId="277"/>
            <ac:picMk id="4" creationId="{C8014EA7-0481-485C-A96E-BD71C3167A7B}"/>
          </ac:picMkLst>
        </pc:picChg>
        <pc:picChg chg="mod">
          <ac:chgData name="Paolo Pertino" userId="0d1aebe2-9a57-4628-bf08-b1b5eefb97fe" providerId="ADAL" clId="{6AF0AC14-A5AA-499D-898A-59C276B59E70}" dt="2022-05-18T12:38:35.507" v="28" actId="1076"/>
          <ac:picMkLst>
            <pc:docMk/>
            <pc:sldMk cId="3443341871" sldId="277"/>
            <ac:picMk id="5" creationId="{B85DC04A-12C2-4085-9AA1-D12D99215F80}"/>
          </ac:picMkLst>
        </pc:picChg>
      </pc:sldChg>
      <pc:sldChg chg="modSp del mod">
        <pc:chgData name="Paolo Pertino" userId="0d1aebe2-9a57-4628-bf08-b1b5eefb97fe" providerId="ADAL" clId="{6AF0AC14-A5AA-499D-898A-59C276B59E70}" dt="2022-05-18T13:19:30.623" v="418" actId="2696"/>
        <pc:sldMkLst>
          <pc:docMk/>
          <pc:sldMk cId="1905835082" sldId="278"/>
        </pc:sldMkLst>
        <pc:spChg chg="mod">
          <ac:chgData name="Paolo Pertino" userId="0d1aebe2-9a57-4628-bf08-b1b5eefb97fe" providerId="ADAL" clId="{6AF0AC14-A5AA-499D-898A-59C276B59E70}" dt="2022-05-18T12:45:31.702" v="63" actId="1076"/>
          <ac:spMkLst>
            <pc:docMk/>
            <pc:sldMk cId="1905835082" sldId="278"/>
            <ac:spMk id="3" creationId="{3141AB57-3F51-4ECD-9A3E-58D37144B59E}"/>
          </ac:spMkLst>
        </pc:spChg>
        <pc:picChg chg="mod">
          <ac:chgData name="Paolo Pertino" userId="0d1aebe2-9a57-4628-bf08-b1b5eefb97fe" providerId="ADAL" clId="{6AF0AC14-A5AA-499D-898A-59C276B59E70}" dt="2022-05-18T12:45:32.823" v="67" actId="1076"/>
          <ac:picMkLst>
            <pc:docMk/>
            <pc:sldMk cId="1905835082" sldId="278"/>
            <ac:picMk id="5" creationId="{B85DC04A-12C2-4085-9AA1-D12D99215F80}"/>
          </ac:picMkLst>
        </pc:picChg>
        <pc:picChg chg="mod">
          <ac:chgData name="Paolo Pertino" userId="0d1aebe2-9a57-4628-bf08-b1b5eefb97fe" providerId="ADAL" clId="{6AF0AC14-A5AA-499D-898A-59C276B59E70}" dt="2022-05-18T12:45:32.463" v="66" actId="1076"/>
          <ac:picMkLst>
            <pc:docMk/>
            <pc:sldMk cId="1905835082" sldId="278"/>
            <ac:picMk id="24" creationId="{9419F2DB-36D1-419E-B195-3D39AE480BD0}"/>
          </ac:picMkLst>
        </pc:picChg>
      </pc:sldChg>
      <pc:sldChg chg="addSp delSp modSp mod modTransition setBg delAnim modAnim">
        <pc:chgData name="Paolo Pertino" userId="0d1aebe2-9a57-4628-bf08-b1b5eefb97fe" providerId="ADAL" clId="{6AF0AC14-A5AA-499D-898A-59C276B59E70}" dt="2022-05-19T08:50:04.507" v="4405" actId="478"/>
        <pc:sldMkLst>
          <pc:docMk/>
          <pc:sldMk cId="2739975466" sldId="279"/>
        </pc:sldMkLst>
        <pc:spChg chg="add del mod ord">
          <ac:chgData name="Paolo Pertino" userId="0d1aebe2-9a57-4628-bf08-b1b5eefb97fe" providerId="ADAL" clId="{6AF0AC14-A5AA-499D-898A-59C276B59E70}" dt="2022-05-18T14:36:07.725" v="2932"/>
          <ac:spMkLst>
            <pc:docMk/>
            <pc:sldMk cId="2739975466" sldId="279"/>
            <ac:spMk id="3" creationId="{6BA0F290-A742-4D63-AD92-8632C48E0397}"/>
          </ac:spMkLst>
        </pc:spChg>
        <pc:spChg chg="add del mod ord">
          <ac:chgData name="Paolo Pertino" userId="0d1aebe2-9a57-4628-bf08-b1b5eefb97fe" providerId="ADAL" clId="{6AF0AC14-A5AA-499D-898A-59C276B59E70}" dt="2022-05-19T08:37:58.300" v="4338" actId="478"/>
          <ac:spMkLst>
            <pc:docMk/>
            <pc:sldMk cId="2739975466" sldId="279"/>
            <ac:spMk id="34" creationId="{5B3383B5-C4DB-89F7-7111-FB4FE03F6352}"/>
          </ac:spMkLst>
        </pc:spChg>
        <pc:spChg chg="mod ord">
          <ac:chgData name="Paolo Pertino" userId="0d1aebe2-9a57-4628-bf08-b1b5eefb97fe" providerId="ADAL" clId="{6AF0AC14-A5AA-499D-898A-59C276B59E70}" dt="2022-05-18T14:39:23.164" v="2960" actId="167"/>
          <ac:spMkLst>
            <pc:docMk/>
            <pc:sldMk cId="2739975466" sldId="279"/>
            <ac:spMk id="35" creationId="{25085249-AFD9-4D25-B937-EA1D7B0F671F}"/>
          </ac:spMkLst>
        </pc:spChg>
        <pc:spChg chg="add del mod ord">
          <ac:chgData name="Paolo Pertino" userId="0d1aebe2-9a57-4628-bf08-b1b5eefb97fe" providerId="ADAL" clId="{6AF0AC14-A5AA-499D-898A-59C276B59E70}" dt="2022-05-19T08:37:58.300" v="4338" actId="478"/>
          <ac:spMkLst>
            <pc:docMk/>
            <pc:sldMk cId="2739975466" sldId="279"/>
            <ac:spMk id="36" creationId="{E8F71994-C744-A8E7-462B-D570C2B709B9}"/>
          </ac:spMkLst>
        </pc:spChg>
        <pc:spChg chg="add del mod ord">
          <ac:chgData name="Paolo Pertino" userId="0d1aebe2-9a57-4628-bf08-b1b5eefb97fe" providerId="ADAL" clId="{6AF0AC14-A5AA-499D-898A-59C276B59E70}" dt="2022-05-19T08:37:58.300" v="4338" actId="478"/>
          <ac:spMkLst>
            <pc:docMk/>
            <pc:sldMk cId="2739975466" sldId="279"/>
            <ac:spMk id="37" creationId="{28D295F0-FAAE-5780-5864-39E3707BED88}"/>
          </ac:spMkLst>
        </pc:spChg>
        <pc:spChg chg="add del mod ord">
          <ac:chgData name="Paolo Pertino" userId="0d1aebe2-9a57-4628-bf08-b1b5eefb97fe" providerId="ADAL" clId="{6AF0AC14-A5AA-499D-898A-59C276B59E70}" dt="2022-05-19T08:37:58.300" v="4338" actId="478"/>
          <ac:spMkLst>
            <pc:docMk/>
            <pc:sldMk cId="2739975466" sldId="279"/>
            <ac:spMk id="38" creationId="{EF482BE6-18B6-349F-5784-2616ED43FF5A}"/>
          </ac:spMkLst>
        </pc:spChg>
        <pc:spChg chg="add del mod ord">
          <ac:chgData name="Paolo Pertino" userId="0d1aebe2-9a57-4628-bf08-b1b5eefb97fe" providerId="ADAL" clId="{6AF0AC14-A5AA-499D-898A-59C276B59E70}" dt="2022-05-19T08:37:58.300" v="4338" actId="478"/>
          <ac:spMkLst>
            <pc:docMk/>
            <pc:sldMk cId="2739975466" sldId="279"/>
            <ac:spMk id="39" creationId="{CEE5C15A-A7E1-EE53-A42A-BAEA1DBC4A6D}"/>
          </ac:spMkLst>
        </pc:spChg>
        <pc:spChg chg="add del mod ord">
          <ac:chgData name="Paolo Pertino" userId="0d1aebe2-9a57-4628-bf08-b1b5eefb97fe" providerId="ADAL" clId="{6AF0AC14-A5AA-499D-898A-59C276B59E70}" dt="2022-05-19T08:37:58.300" v="4338" actId="478"/>
          <ac:spMkLst>
            <pc:docMk/>
            <pc:sldMk cId="2739975466" sldId="279"/>
            <ac:spMk id="40" creationId="{1B9CCBD6-1D57-20F3-51E3-3A89C4A418FA}"/>
          </ac:spMkLst>
        </pc:spChg>
        <pc:spChg chg="add mod">
          <ac:chgData name="Paolo Pertino" userId="0d1aebe2-9a57-4628-bf08-b1b5eefb97fe" providerId="ADAL" clId="{6AF0AC14-A5AA-499D-898A-59C276B59E70}" dt="2022-05-18T14:51:36.859" v="3471" actId="20577"/>
          <ac:spMkLst>
            <pc:docMk/>
            <pc:sldMk cId="2739975466" sldId="279"/>
            <ac:spMk id="41" creationId="{AACF632E-B858-5DCC-FD40-4222DE146D77}"/>
          </ac:spMkLst>
        </pc:spChg>
        <pc:spChg chg="mod">
          <ac:chgData name="Paolo Pertino" userId="0d1aebe2-9a57-4628-bf08-b1b5eefb97fe" providerId="ADAL" clId="{6AF0AC14-A5AA-499D-898A-59C276B59E70}" dt="2022-05-18T14:43:02.646" v="2995" actId="571"/>
          <ac:spMkLst>
            <pc:docMk/>
            <pc:sldMk cId="2739975466" sldId="279"/>
            <ac:spMk id="45" creationId="{DD79B67B-132E-5B78-6555-1A876F8ACC6A}"/>
          </ac:spMkLst>
        </pc:spChg>
        <pc:spChg chg="mod">
          <ac:chgData name="Paolo Pertino" userId="0d1aebe2-9a57-4628-bf08-b1b5eefb97fe" providerId="ADAL" clId="{6AF0AC14-A5AA-499D-898A-59C276B59E70}" dt="2022-05-18T14:43:02.646" v="2995" actId="571"/>
          <ac:spMkLst>
            <pc:docMk/>
            <pc:sldMk cId="2739975466" sldId="279"/>
            <ac:spMk id="47" creationId="{261DA85E-C63B-8474-3D00-45B836B111D2}"/>
          </ac:spMkLst>
        </pc:spChg>
        <pc:spChg chg="mod">
          <ac:chgData name="Paolo Pertino" userId="0d1aebe2-9a57-4628-bf08-b1b5eefb97fe" providerId="ADAL" clId="{6AF0AC14-A5AA-499D-898A-59C276B59E70}" dt="2022-05-18T14:43:02.646" v="2995" actId="571"/>
          <ac:spMkLst>
            <pc:docMk/>
            <pc:sldMk cId="2739975466" sldId="279"/>
            <ac:spMk id="48" creationId="{A6875188-8801-B2FD-5444-46B7B68FC774}"/>
          </ac:spMkLst>
        </pc:spChg>
        <pc:spChg chg="mod">
          <ac:chgData name="Paolo Pertino" userId="0d1aebe2-9a57-4628-bf08-b1b5eefb97fe" providerId="ADAL" clId="{6AF0AC14-A5AA-499D-898A-59C276B59E70}" dt="2022-05-18T14:43:02.646" v="2995" actId="571"/>
          <ac:spMkLst>
            <pc:docMk/>
            <pc:sldMk cId="2739975466" sldId="279"/>
            <ac:spMk id="49" creationId="{D179575D-EBC3-E1E2-68F0-D1B57E2DADBF}"/>
          </ac:spMkLst>
        </pc:spChg>
        <pc:spChg chg="mod">
          <ac:chgData name="Paolo Pertino" userId="0d1aebe2-9a57-4628-bf08-b1b5eefb97fe" providerId="ADAL" clId="{6AF0AC14-A5AA-499D-898A-59C276B59E70}" dt="2022-05-18T14:52:09.135" v="3576" actId="20577"/>
          <ac:spMkLst>
            <pc:docMk/>
            <pc:sldMk cId="2739975466" sldId="279"/>
            <ac:spMk id="52" creationId="{33C5CF9F-6F2E-19F9-892D-AC2AC4135297}"/>
          </ac:spMkLst>
        </pc:spChg>
        <pc:spChg chg="mod">
          <ac:chgData name="Paolo Pertino" userId="0d1aebe2-9a57-4628-bf08-b1b5eefb97fe" providerId="ADAL" clId="{6AF0AC14-A5AA-499D-898A-59C276B59E70}" dt="2022-05-18T14:52:09.135" v="3576" actId="20577"/>
          <ac:spMkLst>
            <pc:docMk/>
            <pc:sldMk cId="2739975466" sldId="279"/>
            <ac:spMk id="54" creationId="{899FD957-8363-B0F2-AA36-4D2DEB293103}"/>
          </ac:spMkLst>
        </pc:spChg>
        <pc:spChg chg="mod">
          <ac:chgData name="Paolo Pertino" userId="0d1aebe2-9a57-4628-bf08-b1b5eefb97fe" providerId="ADAL" clId="{6AF0AC14-A5AA-499D-898A-59C276B59E70}" dt="2022-05-18T14:52:09.286" v="3577" actId="20577"/>
          <ac:spMkLst>
            <pc:docMk/>
            <pc:sldMk cId="2739975466" sldId="279"/>
            <ac:spMk id="55" creationId="{64522331-7FC4-7415-4B33-CEDBCE5AFB75}"/>
          </ac:spMkLst>
        </pc:spChg>
        <pc:spChg chg="add mod">
          <ac:chgData name="Paolo Pertino" userId="0d1aebe2-9a57-4628-bf08-b1b5eefb97fe" providerId="ADAL" clId="{6AF0AC14-A5AA-499D-898A-59C276B59E70}" dt="2022-05-18T14:51:36.859" v="3471" actId="20577"/>
          <ac:spMkLst>
            <pc:docMk/>
            <pc:sldMk cId="2739975466" sldId="279"/>
            <ac:spMk id="56" creationId="{9A00B9D5-B62C-0A60-1280-D4F0C3198988}"/>
          </ac:spMkLst>
        </pc:spChg>
        <pc:spChg chg="mod">
          <ac:chgData name="Paolo Pertino" userId="0d1aebe2-9a57-4628-bf08-b1b5eefb97fe" providerId="ADAL" clId="{6AF0AC14-A5AA-499D-898A-59C276B59E70}" dt="2022-05-18T14:51:36.859" v="3471" actId="20577"/>
          <ac:spMkLst>
            <pc:docMk/>
            <pc:sldMk cId="2739975466" sldId="279"/>
            <ac:spMk id="63" creationId="{BDB3E6C0-E12D-4016-95D3-A03A7E087538}"/>
          </ac:spMkLst>
        </pc:spChg>
        <pc:spChg chg="mod">
          <ac:chgData name="Paolo Pertino" userId="0d1aebe2-9a57-4628-bf08-b1b5eefb97fe" providerId="ADAL" clId="{6AF0AC14-A5AA-499D-898A-59C276B59E70}" dt="2022-05-18T14:51:36.859" v="3471" actId="20577"/>
          <ac:spMkLst>
            <pc:docMk/>
            <pc:sldMk cId="2739975466" sldId="279"/>
            <ac:spMk id="65" creationId="{85F36DF3-3BBA-42F9-8666-18C86FC95112}"/>
          </ac:spMkLst>
        </pc:spChg>
        <pc:spChg chg="mod">
          <ac:chgData name="Paolo Pertino" userId="0d1aebe2-9a57-4628-bf08-b1b5eefb97fe" providerId="ADAL" clId="{6AF0AC14-A5AA-499D-898A-59C276B59E70}" dt="2022-05-18T14:51:37.094" v="3473" actId="20577"/>
          <ac:spMkLst>
            <pc:docMk/>
            <pc:sldMk cId="2739975466" sldId="279"/>
            <ac:spMk id="66" creationId="{2C4D5B41-4218-4CE0-A23E-C3A50B10D91A}"/>
          </ac:spMkLst>
        </pc:spChg>
        <pc:spChg chg="mod">
          <ac:chgData name="Paolo Pertino" userId="0d1aebe2-9a57-4628-bf08-b1b5eefb97fe" providerId="ADAL" clId="{6AF0AC14-A5AA-499D-898A-59C276B59E70}" dt="2022-05-18T14:51:12.186" v="3444"/>
          <ac:spMkLst>
            <pc:docMk/>
            <pc:sldMk cId="2739975466" sldId="279"/>
            <ac:spMk id="68" creationId="{5C3A6743-B9A7-4415-A30C-EA8EF060D614}"/>
          </ac:spMkLst>
        </pc:spChg>
        <pc:spChg chg="mod">
          <ac:chgData name="Paolo Pertino" userId="0d1aebe2-9a57-4628-bf08-b1b5eefb97fe" providerId="ADAL" clId="{6AF0AC14-A5AA-499D-898A-59C276B59E70}" dt="2022-05-18T14:51:12.186" v="3444"/>
          <ac:spMkLst>
            <pc:docMk/>
            <pc:sldMk cId="2739975466" sldId="279"/>
            <ac:spMk id="70" creationId="{DDFD4F91-1339-4366-9011-D61B3C15ECB7}"/>
          </ac:spMkLst>
        </pc:spChg>
        <pc:spChg chg="mod">
          <ac:chgData name="Paolo Pertino" userId="0d1aebe2-9a57-4628-bf08-b1b5eefb97fe" providerId="ADAL" clId="{6AF0AC14-A5AA-499D-898A-59C276B59E70}" dt="2022-05-18T14:51:12.186" v="3444"/>
          <ac:spMkLst>
            <pc:docMk/>
            <pc:sldMk cId="2739975466" sldId="279"/>
            <ac:spMk id="71" creationId="{057D6E29-0E2E-4E38-887D-D8E62AD61177}"/>
          </ac:spMkLst>
        </pc:spChg>
        <pc:spChg chg="del mod ord">
          <ac:chgData name="Paolo Pertino" userId="0d1aebe2-9a57-4628-bf08-b1b5eefb97fe" providerId="ADAL" clId="{6AF0AC14-A5AA-499D-898A-59C276B59E70}" dt="2022-05-18T14:37:00.808" v="2937" actId="478"/>
          <ac:spMkLst>
            <pc:docMk/>
            <pc:sldMk cId="2739975466" sldId="279"/>
            <ac:spMk id="72" creationId="{3C2860F2-F8DC-48F6-85A7-F098BF7F5939}"/>
          </ac:spMkLst>
        </pc:spChg>
        <pc:spChg chg="del ord">
          <ac:chgData name="Paolo Pertino" userId="0d1aebe2-9a57-4628-bf08-b1b5eefb97fe" providerId="ADAL" clId="{6AF0AC14-A5AA-499D-898A-59C276B59E70}" dt="2022-05-18T14:37:24.405" v="2944" actId="478"/>
          <ac:spMkLst>
            <pc:docMk/>
            <pc:sldMk cId="2739975466" sldId="279"/>
            <ac:spMk id="73" creationId="{5387584C-69B4-44DF-94E6-D3822EFCEAEE}"/>
          </ac:spMkLst>
        </pc:spChg>
        <pc:spChg chg="mod">
          <ac:chgData name="Paolo Pertino" userId="0d1aebe2-9a57-4628-bf08-b1b5eefb97fe" providerId="ADAL" clId="{6AF0AC14-A5AA-499D-898A-59C276B59E70}" dt="2022-05-18T13:19:27.861" v="417"/>
          <ac:spMkLst>
            <pc:docMk/>
            <pc:sldMk cId="2739975466" sldId="279"/>
            <ac:spMk id="82" creationId="{434D57E1-C377-4450-8E04-606004165D69}"/>
          </ac:spMkLst>
        </pc:spChg>
        <pc:spChg chg="mod ord">
          <ac:chgData name="Paolo Pertino" userId="0d1aebe2-9a57-4628-bf08-b1b5eefb97fe" providerId="ADAL" clId="{6AF0AC14-A5AA-499D-898A-59C276B59E70}" dt="2022-05-18T14:47:29.921" v="3065" actId="207"/>
          <ac:spMkLst>
            <pc:docMk/>
            <pc:sldMk cId="2739975466" sldId="279"/>
            <ac:spMk id="96" creationId="{54A479AA-8087-4981-838E-839D7B1409BE}"/>
          </ac:spMkLst>
        </pc:spChg>
        <pc:spChg chg="del mod ord">
          <ac:chgData name="Paolo Pertino" userId="0d1aebe2-9a57-4628-bf08-b1b5eefb97fe" providerId="ADAL" clId="{6AF0AC14-A5AA-499D-898A-59C276B59E70}" dt="2022-05-18T14:43:04.972" v="2997"/>
          <ac:spMkLst>
            <pc:docMk/>
            <pc:sldMk cId="2739975466" sldId="279"/>
            <ac:spMk id="97" creationId="{94C2EBB4-33DD-46CB-B95D-2FC9682E4CF0}"/>
          </ac:spMkLst>
        </pc:spChg>
        <pc:grpChg chg="add mod">
          <ac:chgData name="Paolo Pertino" userId="0d1aebe2-9a57-4628-bf08-b1b5eefb97fe" providerId="ADAL" clId="{6AF0AC14-A5AA-499D-898A-59C276B59E70}" dt="2022-05-18T14:43:02.646" v="2995" actId="571"/>
          <ac:grpSpMkLst>
            <pc:docMk/>
            <pc:sldMk cId="2739975466" sldId="279"/>
            <ac:grpSpMk id="44" creationId="{1025B49A-F9AE-B298-5090-F6EDF99FFF74}"/>
          </ac:grpSpMkLst>
        </pc:grpChg>
        <pc:grpChg chg="add mod">
          <ac:chgData name="Paolo Pertino" userId="0d1aebe2-9a57-4628-bf08-b1b5eefb97fe" providerId="ADAL" clId="{6AF0AC14-A5AA-499D-898A-59C276B59E70}" dt="2022-05-18T14:52:09.135" v="3576" actId="20577"/>
          <ac:grpSpMkLst>
            <pc:docMk/>
            <pc:sldMk cId="2739975466" sldId="279"/>
            <ac:grpSpMk id="51" creationId="{00D7A151-55FB-0036-6BBF-640CE8564B2B}"/>
          </ac:grpSpMkLst>
        </pc:grpChg>
        <pc:grpChg chg="mod ord">
          <ac:chgData name="Paolo Pertino" userId="0d1aebe2-9a57-4628-bf08-b1b5eefb97fe" providerId="ADAL" clId="{6AF0AC14-A5AA-499D-898A-59C276B59E70}" dt="2022-05-19T08:36:00.076" v="4317" actId="1076"/>
          <ac:grpSpMkLst>
            <pc:docMk/>
            <pc:sldMk cId="2739975466" sldId="279"/>
            <ac:grpSpMk id="62" creationId="{D3C898C0-B3B3-4468-A03B-736085E79D7C}"/>
          </ac:grpSpMkLst>
        </pc:grpChg>
        <pc:grpChg chg="mod ord">
          <ac:chgData name="Paolo Pertino" userId="0d1aebe2-9a57-4628-bf08-b1b5eefb97fe" providerId="ADAL" clId="{6AF0AC14-A5AA-499D-898A-59C276B59E70}" dt="2022-05-18T14:51:12.186" v="3444"/>
          <ac:grpSpMkLst>
            <pc:docMk/>
            <pc:sldMk cId="2739975466" sldId="279"/>
            <ac:grpSpMk id="67" creationId="{DB1D7B8E-22E8-424A-A31A-2284C5EF78FF}"/>
          </ac:grpSpMkLst>
        </pc:grpChg>
        <pc:grpChg chg="add del mod ord">
          <ac:chgData name="Paolo Pertino" userId="0d1aebe2-9a57-4628-bf08-b1b5eefb97fe" providerId="ADAL" clId="{6AF0AC14-A5AA-499D-898A-59C276B59E70}" dt="2022-05-18T14:39:25.521" v="2962" actId="478"/>
          <ac:grpSpMkLst>
            <pc:docMk/>
            <pc:sldMk cId="2739975466" sldId="279"/>
            <ac:grpSpMk id="77" creationId="{5223E145-3799-45A8-B1E7-8A1F300FDD18}"/>
          </ac:grpSpMkLst>
        </pc:grpChg>
        <pc:picChg chg="add del mod">
          <ac:chgData name="Paolo Pertino" userId="0d1aebe2-9a57-4628-bf08-b1b5eefb97fe" providerId="ADAL" clId="{6AF0AC14-A5AA-499D-898A-59C276B59E70}" dt="2022-05-18T14:33:27.461" v="2931"/>
          <ac:picMkLst>
            <pc:docMk/>
            <pc:sldMk cId="2739975466" sldId="279"/>
            <ac:picMk id="4" creationId="{EE7E6DF6-852A-6A87-7A71-F9A7F3FBD83A}"/>
          </ac:picMkLst>
        </pc:picChg>
        <pc:picChg chg="mod ord">
          <ac:chgData name="Paolo Pertino" userId="0d1aebe2-9a57-4628-bf08-b1b5eefb97fe" providerId="ADAL" clId="{6AF0AC14-A5AA-499D-898A-59C276B59E70}" dt="2022-05-19T08:50:01.845" v="4404" actId="167"/>
          <ac:picMkLst>
            <pc:docMk/>
            <pc:sldMk cId="2739975466" sldId="279"/>
            <ac:picMk id="6" creationId="{D7C48372-FE22-486F-81E2-849502607291}"/>
          </ac:picMkLst>
        </pc:picChg>
        <pc:picChg chg="add mod ord">
          <ac:chgData name="Paolo Pertino" userId="0d1aebe2-9a57-4628-bf08-b1b5eefb97fe" providerId="ADAL" clId="{6AF0AC14-A5AA-499D-898A-59C276B59E70}" dt="2022-05-19T08:37:44.220" v="4335" actId="167"/>
          <ac:picMkLst>
            <pc:docMk/>
            <pc:sldMk cId="2739975466" sldId="279"/>
            <ac:picMk id="7" creationId="{9EF13FDE-CEB6-F6C3-B07F-D5D51984D027}"/>
          </ac:picMkLst>
        </pc:picChg>
        <pc:picChg chg="add del mod">
          <ac:chgData name="Paolo Pertino" userId="0d1aebe2-9a57-4628-bf08-b1b5eefb97fe" providerId="ADAL" clId="{6AF0AC14-A5AA-499D-898A-59C276B59E70}" dt="2022-05-19T08:02:00.347" v="4043" actId="478"/>
          <ac:picMkLst>
            <pc:docMk/>
            <pc:sldMk cId="2739975466" sldId="279"/>
            <ac:picMk id="8" creationId="{55A1F6D2-C3AC-0631-122D-EA261B2573B6}"/>
          </ac:picMkLst>
        </pc:picChg>
        <pc:picChg chg="add del mod">
          <ac:chgData name="Paolo Pertino" userId="0d1aebe2-9a57-4628-bf08-b1b5eefb97fe" providerId="ADAL" clId="{6AF0AC14-A5AA-499D-898A-59C276B59E70}" dt="2022-05-19T08:02:02.178" v="4044" actId="478"/>
          <ac:picMkLst>
            <pc:docMk/>
            <pc:sldMk cId="2739975466" sldId="279"/>
            <ac:picMk id="9" creationId="{5FCD0BE5-A5D3-5AF7-5791-8785169AAB7C}"/>
          </ac:picMkLst>
        </pc:picChg>
        <pc:picChg chg="add mod">
          <ac:chgData name="Paolo Pertino" userId="0d1aebe2-9a57-4628-bf08-b1b5eefb97fe" providerId="ADAL" clId="{6AF0AC14-A5AA-499D-898A-59C276B59E70}" dt="2022-05-19T07:34:37.445" v="3800" actId="571"/>
          <ac:picMkLst>
            <pc:docMk/>
            <pc:sldMk cId="2739975466" sldId="279"/>
            <ac:picMk id="33" creationId="{C6377107-7845-1A2E-85A9-1BBDA4143EA2}"/>
          </ac:picMkLst>
        </pc:picChg>
        <pc:picChg chg="add mod">
          <ac:chgData name="Paolo Pertino" userId="0d1aebe2-9a57-4628-bf08-b1b5eefb97fe" providerId="ADAL" clId="{6AF0AC14-A5AA-499D-898A-59C276B59E70}" dt="2022-05-18T14:43:02.646" v="2995" actId="571"/>
          <ac:picMkLst>
            <pc:docMk/>
            <pc:sldMk cId="2739975466" sldId="279"/>
            <ac:picMk id="42" creationId="{47741D03-E74E-1020-2219-5B7E1E412166}"/>
          </ac:picMkLst>
        </pc:picChg>
        <pc:picChg chg="mod ord">
          <ac:chgData name="Paolo Pertino" userId="0d1aebe2-9a57-4628-bf08-b1b5eefb97fe" providerId="ADAL" clId="{6AF0AC14-A5AA-499D-898A-59C276B59E70}" dt="2022-05-19T08:49:58.434" v="4403" actId="167"/>
          <ac:picMkLst>
            <pc:docMk/>
            <pc:sldMk cId="2739975466" sldId="279"/>
            <ac:picMk id="43" creationId="{AF55EA1C-FC69-4C9C-9560-6C5A7576CD71}"/>
          </ac:picMkLst>
        </pc:picChg>
        <pc:cxnChg chg="add del mod ord">
          <ac:chgData name="Paolo Pertino" userId="0d1aebe2-9a57-4628-bf08-b1b5eefb97fe" providerId="ADAL" clId="{6AF0AC14-A5AA-499D-898A-59C276B59E70}" dt="2022-05-19T08:50:04.507" v="4405" actId="478"/>
          <ac:cxnSpMkLst>
            <pc:docMk/>
            <pc:sldMk cId="2739975466" sldId="279"/>
            <ac:cxnSpMk id="42" creationId="{DCA19989-8954-901A-23CB-07D33CA8A55F}"/>
          </ac:cxnSpMkLst>
        </pc:cxnChg>
        <pc:cxnChg chg="add mod">
          <ac:chgData name="Paolo Pertino" userId="0d1aebe2-9a57-4628-bf08-b1b5eefb97fe" providerId="ADAL" clId="{6AF0AC14-A5AA-499D-898A-59C276B59E70}" dt="2022-05-19T08:42:37.824" v="4366" actId="208"/>
          <ac:cxnSpMkLst>
            <pc:docMk/>
            <pc:sldMk cId="2739975466" sldId="279"/>
            <ac:cxnSpMk id="44" creationId="{CB6CA155-C0A4-88CC-142F-52851D9AA2D8}"/>
          </ac:cxnSpMkLst>
        </pc:cxnChg>
        <pc:cxnChg chg="mod">
          <ac:chgData name="Paolo Pertino" userId="0d1aebe2-9a57-4628-bf08-b1b5eefb97fe" providerId="ADAL" clId="{6AF0AC14-A5AA-499D-898A-59C276B59E70}" dt="2022-05-18T14:43:02.646" v="2995" actId="571"/>
          <ac:cxnSpMkLst>
            <pc:docMk/>
            <pc:sldMk cId="2739975466" sldId="279"/>
            <ac:cxnSpMk id="46" creationId="{1224EB3B-BE07-A097-E138-9D50BA25E0E1}"/>
          </ac:cxnSpMkLst>
        </pc:cxnChg>
        <pc:cxnChg chg="add mod">
          <ac:chgData name="Paolo Pertino" userId="0d1aebe2-9a57-4628-bf08-b1b5eefb97fe" providerId="ADAL" clId="{6AF0AC14-A5AA-499D-898A-59C276B59E70}" dt="2022-05-18T14:51:36.859" v="3471" actId="20577"/>
          <ac:cxnSpMkLst>
            <pc:docMk/>
            <pc:sldMk cId="2739975466" sldId="279"/>
            <ac:cxnSpMk id="50" creationId="{11D44C06-A08C-D6B4-0791-8919C3F4DF82}"/>
          </ac:cxnSpMkLst>
        </pc:cxnChg>
        <pc:cxnChg chg="mod">
          <ac:chgData name="Paolo Pertino" userId="0d1aebe2-9a57-4628-bf08-b1b5eefb97fe" providerId="ADAL" clId="{6AF0AC14-A5AA-499D-898A-59C276B59E70}" dt="2022-05-18T14:52:09.135" v="3576" actId="20577"/>
          <ac:cxnSpMkLst>
            <pc:docMk/>
            <pc:sldMk cId="2739975466" sldId="279"/>
            <ac:cxnSpMk id="53" creationId="{3FD3CBD2-F7B3-E802-AD15-3ED83D43B9D6}"/>
          </ac:cxnSpMkLst>
        </pc:cxnChg>
        <pc:cxnChg chg="mod">
          <ac:chgData name="Paolo Pertino" userId="0d1aebe2-9a57-4628-bf08-b1b5eefb97fe" providerId="ADAL" clId="{6AF0AC14-A5AA-499D-898A-59C276B59E70}" dt="2022-05-18T14:51:36.859" v="3471" actId="20577"/>
          <ac:cxnSpMkLst>
            <pc:docMk/>
            <pc:sldMk cId="2739975466" sldId="279"/>
            <ac:cxnSpMk id="64" creationId="{F770737B-E9A8-4455-BB9E-7205670D1A39}"/>
          </ac:cxnSpMkLst>
        </pc:cxnChg>
        <pc:cxnChg chg="mod">
          <ac:chgData name="Paolo Pertino" userId="0d1aebe2-9a57-4628-bf08-b1b5eefb97fe" providerId="ADAL" clId="{6AF0AC14-A5AA-499D-898A-59C276B59E70}" dt="2022-05-18T14:51:12.186" v="3444"/>
          <ac:cxnSpMkLst>
            <pc:docMk/>
            <pc:sldMk cId="2739975466" sldId="279"/>
            <ac:cxnSpMk id="69" creationId="{5668B596-080A-4B59-8EFE-EE673E8AA545}"/>
          </ac:cxnSpMkLst>
        </pc:cxnChg>
        <pc:cxnChg chg="del mod ord">
          <ac:chgData name="Paolo Pertino" userId="0d1aebe2-9a57-4628-bf08-b1b5eefb97fe" providerId="ADAL" clId="{6AF0AC14-A5AA-499D-898A-59C276B59E70}" dt="2022-05-18T14:37:30.280" v="2947" actId="478"/>
          <ac:cxnSpMkLst>
            <pc:docMk/>
            <pc:sldMk cId="2739975466" sldId="279"/>
            <ac:cxnSpMk id="74" creationId="{71D48E79-883D-4D70-9B74-FDD150030FC7}"/>
          </ac:cxnSpMkLst>
        </pc:cxnChg>
        <pc:cxnChg chg="del ord">
          <ac:chgData name="Paolo Pertino" userId="0d1aebe2-9a57-4628-bf08-b1b5eefb97fe" providerId="ADAL" clId="{6AF0AC14-A5AA-499D-898A-59C276B59E70}" dt="2022-05-18T14:37:28.950" v="2945" actId="478"/>
          <ac:cxnSpMkLst>
            <pc:docMk/>
            <pc:sldMk cId="2739975466" sldId="279"/>
            <ac:cxnSpMk id="75" creationId="{0C36E642-4024-46C9-8150-7B6C6482D04D}"/>
          </ac:cxnSpMkLst>
        </pc:cxnChg>
        <pc:cxnChg chg="del ord">
          <ac:chgData name="Paolo Pertino" userId="0d1aebe2-9a57-4628-bf08-b1b5eefb97fe" providerId="ADAL" clId="{6AF0AC14-A5AA-499D-898A-59C276B59E70}" dt="2022-05-18T14:37:31.175" v="2948" actId="478"/>
          <ac:cxnSpMkLst>
            <pc:docMk/>
            <pc:sldMk cId="2739975466" sldId="279"/>
            <ac:cxnSpMk id="76" creationId="{35CF4072-FEED-4F04-9A69-B969EB07D1EA}"/>
          </ac:cxnSpMkLst>
        </pc:cxnChg>
      </pc:sldChg>
      <pc:sldChg chg="addSp delSp modSp del mod modTransition setBg modAnim chgLayout">
        <pc:chgData name="Paolo Pertino" userId="0d1aebe2-9a57-4628-bf08-b1b5eefb97fe" providerId="ADAL" clId="{6AF0AC14-A5AA-499D-898A-59C276B59E70}" dt="2022-05-19T08:45:31.420" v="4377" actId="2696"/>
        <pc:sldMkLst>
          <pc:docMk/>
          <pc:sldMk cId="1267660327" sldId="280"/>
        </pc:sldMkLst>
        <pc:spChg chg="add del mod">
          <ac:chgData name="Paolo Pertino" userId="0d1aebe2-9a57-4628-bf08-b1b5eefb97fe" providerId="ADAL" clId="{6AF0AC14-A5AA-499D-898A-59C276B59E70}" dt="2022-05-19T07:54:22.600" v="3913" actId="478"/>
          <ac:spMkLst>
            <pc:docMk/>
            <pc:sldMk cId="1267660327" sldId="280"/>
            <ac:spMk id="2" creationId="{78CB03C7-28F6-27F7-39BF-7BD7C615ED4A}"/>
          </ac:spMkLst>
        </pc:spChg>
        <pc:spChg chg="add del mod ord">
          <ac:chgData name="Paolo Pertino" userId="0d1aebe2-9a57-4628-bf08-b1b5eefb97fe" providerId="ADAL" clId="{6AF0AC14-A5AA-499D-898A-59C276B59E70}" dt="2022-05-19T07:25:59.995" v="3714" actId="700"/>
          <ac:spMkLst>
            <pc:docMk/>
            <pc:sldMk cId="1267660327" sldId="280"/>
            <ac:spMk id="3" creationId="{FB3CE596-8209-0FB8-7F1D-C60A23FB32E1}"/>
          </ac:spMkLst>
        </pc:spChg>
        <pc:spChg chg="add del mod ord">
          <ac:chgData name="Paolo Pertino" userId="0d1aebe2-9a57-4628-bf08-b1b5eefb97fe" providerId="ADAL" clId="{6AF0AC14-A5AA-499D-898A-59C276B59E70}" dt="2022-05-19T07:26:57.462" v="3729" actId="700"/>
          <ac:spMkLst>
            <pc:docMk/>
            <pc:sldMk cId="1267660327" sldId="280"/>
            <ac:spMk id="4" creationId="{921C1A45-745E-706E-D919-BB8764576D5D}"/>
          </ac:spMkLst>
        </pc:spChg>
        <pc:spChg chg="add del mod ord">
          <ac:chgData name="Paolo Pertino" userId="0d1aebe2-9a57-4628-bf08-b1b5eefb97fe" providerId="ADAL" clId="{6AF0AC14-A5AA-499D-898A-59C276B59E70}" dt="2022-05-19T07:26:56.662" v="3727" actId="700"/>
          <ac:spMkLst>
            <pc:docMk/>
            <pc:sldMk cId="1267660327" sldId="280"/>
            <ac:spMk id="5" creationId="{303FEE65-C2A1-C94F-0A7F-F96F58171234}"/>
          </ac:spMkLst>
        </pc:spChg>
        <pc:spChg chg="add del mod">
          <ac:chgData name="Paolo Pertino" userId="0d1aebe2-9a57-4628-bf08-b1b5eefb97fe" providerId="ADAL" clId="{6AF0AC14-A5AA-499D-898A-59C276B59E70}" dt="2022-05-19T07:26:48.014" v="3724"/>
          <ac:spMkLst>
            <pc:docMk/>
            <pc:sldMk cId="1267660327" sldId="280"/>
            <ac:spMk id="7" creationId="{271C9EAA-C0BD-4FB7-84B2-3D8113060B78}"/>
          </ac:spMkLst>
        </pc:spChg>
        <pc:spChg chg="add del mod">
          <ac:chgData name="Paolo Pertino" userId="0d1aebe2-9a57-4628-bf08-b1b5eefb97fe" providerId="ADAL" clId="{6AF0AC14-A5AA-499D-898A-59C276B59E70}" dt="2022-05-19T07:26:48.014" v="3724"/>
          <ac:spMkLst>
            <pc:docMk/>
            <pc:sldMk cId="1267660327" sldId="280"/>
            <ac:spMk id="8" creationId="{18B792D1-66C6-AECF-91FC-753E1B7C204D}"/>
          </ac:spMkLst>
        </pc:spChg>
        <pc:spChg chg="add del mod">
          <ac:chgData name="Paolo Pertino" userId="0d1aebe2-9a57-4628-bf08-b1b5eefb97fe" providerId="ADAL" clId="{6AF0AC14-A5AA-499D-898A-59C276B59E70}" dt="2022-05-19T07:26:48.014" v="3724"/>
          <ac:spMkLst>
            <pc:docMk/>
            <pc:sldMk cId="1267660327" sldId="280"/>
            <ac:spMk id="9" creationId="{E2123928-9AF1-6761-28D0-11D7D386292D}"/>
          </ac:spMkLst>
        </pc:spChg>
        <pc:spChg chg="add del mod">
          <ac:chgData name="Paolo Pertino" userId="0d1aebe2-9a57-4628-bf08-b1b5eefb97fe" providerId="ADAL" clId="{6AF0AC14-A5AA-499D-898A-59C276B59E70}" dt="2022-05-19T07:26:48.014" v="3724"/>
          <ac:spMkLst>
            <pc:docMk/>
            <pc:sldMk cId="1267660327" sldId="280"/>
            <ac:spMk id="10" creationId="{246C41DC-3E11-8072-BADE-DA90CD5B5609}"/>
          </ac:spMkLst>
        </pc:spChg>
        <pc:spChg chg="add del mod">
          <ac:chgData name="Paolo Pertino" userId="0d1aebe2-9a57-4628-bf08-b1b5eefb97fe" providerId="ADAL" clId="{6AF0AC14-A5AA-499D-898A-59C276B59E70}" dt="2022-05-19T07:26:48.014" v="3724"/>
          <ac:spMkLst>
            <pc:docMk/>
            <pc:sldMk cId="1267660327" sldId="280"/>
            <ac:spMk id="11" creationId="{DE7D3246-277A-38F5-FE76-9EE047F2C3C5}"/>
          </ac:spMkLst>
        </pc:spChg>
        <pc:spChg chg="add del mod">
          <ac:chgData name="Paolo Pertino" userId="0d1aebe2-9a57-4628-bf08-b1b5eefb97fe" providerId="ADAL" clId="{6AF0AC14-A5AA-499D-898A-59C276B59E70}" dt="2022-05-19T07:26:48.014" v="3724"/>
          <ac:spMkLst>
            <pc:docMk/>
            <pc:sldMk cId="1267660327" sldId="280"/>
            <ac:spMk id="12" creationId="{8D2A4A9A-EDCC-BCCD-659D-59F7AE4E1917}"/>
          </ac:spMkLst>
        </pc:spChg>
        <pc:spChg chg="add del mod">
          <ac:chgData name="Paolo Pertino" userId="0d1aebe2-9a57-4628-bf08-b1b5eefb97fe" providerId="ADAL" clId="{6AF0AC14-A5AA-499D-898A-59C276B59E70}" dt="2022-05-19T07:26:48.014" v="3724"/>
          <ac:spMkLst>
            <pc:docMk/>
            <pc:sldMk cId="1267660327" sldId="280"/>
            <ac:spMk id="13" creationId="{470A4F45-6A55-BBD2-7ECD-3E5856DA1016}"/>
          </ac:spMkLst>
        </pc:spChg>
        <pc:spChg chg="add del mod">
          <ac:chgData name="Paolo Pertino" userId="0d1aebe2-9a57-4628-bf08-b1b5eefb97fe" providerId="ADAL" clId="{6AF0AC14-A5AA-499D-898A-59C276B59E70}" dt="2022-05-19T07:26:48.014" v="3724"/>
          <ac:spMkLst>
            <pc:docMk/>
            <pc:sldMk cId="1267660327" sldId="280"/>
            <ac:spMk id="15" creationId="{6590CD96-AF1C-9FE7-AD40-2FAE203D241E}"/>
          </ac:spMkLst>
        </pc:spChg>
        <pc:spChg chg="add del mod">
          <ac:chgData name="Paolo Pertino" userId="0d1aebe2-9a57-4628-bf08-b1b5eefb97fe" providerId="ADAL" clId="{6AF0AC14-A5AA-499D-898A-59C276B59E70}" dt="2022-05-18T15:15:08.235" v="3686"/>
          <ac:spMkLst>
            <pc:docMk/>
            <pc:sldMk cId="1267660327" sldId="280"/>
            <ac:spMk id="24" creationId="{CA2E21F7-35F6-4EDB-9620-2121F39BB185}"/>
          </ac:spMkLst>
        </pc:spChg>
        <pc:spChg chg="del mod">
          <ac:chgData name="Paolo Pertino" userId="0d1aebe2-9a57-4628-bf08-b1b5eefb97fe" providerId="ADAL" clId="{6AF0AC14-A5AA-499D-898A-59C276B59E70}" dt="2022-05-18T15:15:38.730" v="3692"/>
          <ac:spMkLst>
            <pc:docMk/>
            <pc:sldMk cId="1267660327" sldId="280"/>
            <ac:spMk id="25" creationId="{1AC995B2-BDEB-44F1-8627-F0D1DABFDF8D}"/>
          </ac:spMkLst>
        </pc:spChg>
        <pc:spChg chg="del mod">
          <ac:chgData name="Paolo Pertino" userId="0d1aebe2-9a57-4628-bf08-b1b5eefb97fe" providerId="ADAL" clId="{6AF0AC14-A5AA-499D-898A-59C276B59E70}" dt="2022-05-18T15:16:38.682" v="3701"/>
          <ac:spMkLst>
            <pc:docMk/>
            <pc:sldMk cId="1267660327" sldId="280"/>
            <ac:spMk id="26" creationId="{6932D3CA-E694-4992-B7AF-3C56C8255EBD}"/>
          </ac:spMkLst>
        </pc:spChg>
        <pc:spChg chg="del mod">
          <ac:chgData name="Paolo Pertino" userId="0d1aebe2-9a57-4628-bf08-b1b5eefb97fe" providerId="ADAL" clId="{6AF0AC14-A5AA-499D-898A-59C276B59E70}" dt="2022-05-18T15:16:30.380" v="3698"/>
          <ac:spMkLst>
            <pc:docMk/>
            <pc:sldMk cId="1267660327" sldId="280"/>
            <ac:spMk id="27" creationId="{B23501D5-3461-44F5-AB83-FF7E3ED365E4}"/>
          </ac:spMkLst>
        </pc:spChg>
        <pc:spChg chg="del mod">
          <ac:chgData name="Paolo Pertino" userId="0d1aebe2-9a57-4628-bf08-b1b5eefb97fe" providerId="ADAL" clId="{6AF0AC14-A5AA-499D-898A-59C276B59E70}" dt="2022-05-18T15:16:06.673" v="3695"/>
          <ac:spMkLst>
            <pc:docMk/>
            <pc:sldMk cId="1267660327" sldId="280"/>
            <ac:spMk id="28" creationId="{39201941-C64E-4932-980C-CC2208A0A6A2}"/>
          </ac:spMkLst>
        </pc:spChg>
        <pc:spChg chg="del mod">
          <ac:chgData name="Paolo Pertino" userId="0d1aebe2-9a57-4628-bf08-b1b5eefb97fe" providerId="ADAL" clId="{6AF0AC14-A5AA-499D-898A-59C276B59E70}" dt="2022-05-18T15:14:30.185" v="3669"/>
          <ac:spMkLst>
            <pc:docMk/>
            <pc:sldMk cId="1267660327" sldId="280"/>
            <ac:spMk id="29" creationId="{72396760-CC15-4FFD-B15C-5B7534C10496}"/>
          </ac:spMkLst>
        </pc:spChg>
        <pc:spChg chg="del mod">
          <ac:chgData name="Paolo Pertino" userId="0d1aebe2-9a57-4628-bf08-b1b5eefb97fe" providerId="ADAL" clId="{6AF0AC14-A5AA-499D-898A-59C276B59E70}" dt="2022-05-18T15:15:14.920" v="3689"/>
          <ac:spMkLst>
            <pc:docMk/>
            <pc:sldMk cId="1267660327" sldId="280"/>
            <ac:spMk id="30" creationId="{F3844167-CCEB-48AA-B7E2-D051BF5A6876}"/>
          </ac:spMkLst>
        </pc:spChg>
        <pc:spChg chg="add del mod">
          <ac:chgData name="Paolo Pertino" userId="0d1aebe2-9a57-4628-bf08-b1b5eefb97fe" providerId="ADAL" clId="{6AF0AC14-A5AA-499D-898A-59C276B59E70}" dt="2022-05-19T07:54:25.813" v="3914" actId="478"/>
          <ac:spMkLst>
            <pc:docMk/>
            <pc:sldMk cId="1267660327" sldId="280"/>
            <ac:spMk id="31" creationId="{1428D356-C932-9A5E-2BAF-68E5F68F7E16}"/>
          </ac:spMkLst>
        </pc:spChg>
        <pc:picChg chg="add del mod">
          <ac:chgData name="Paolo Pertino" userId="0d1aebe2-9a57-4628-bf08-b1b5eefb97fe" providerId="ADAL" clId="{6AF0AC14-A5AA-499D-898A-59C276B59E70}" dt="2022-05-18T15:14:22.938" v="3668"/>
          <ac:picMkLst>
            <pc:docMk/>
            <pc:sldMk cId="1267660327" sldId="280"/>
            <ac:picMk id="4" creationId="{B7A1D084-0CE6-18F7-6C6B-8EF471912523}"/>
          </ac:picMkLst>
        </pc:picChg>
        <pc:picChg chg="add mod ord modCrop">
          <ac:chgData name="Paolo Pertino" userId="0d1aebe2-9a57-4628-bf08-b1b5eefb97fe" providerId="ADAL" clId="{6AF0AC14-A5AA-499D-898A-59C276B59E70}" dt="2022-05-19T07:52:18.049" v="3883"/>
          <ac:picMkLst>
            <pc:docMk/>
            <pc:sldMk cId="1267660327" sldId="280"/>
            <ac:picMk id="6" creationId="{AFE93F8F-23DB-559C-E34E-D5D2370C57C9}"/>
          </ac:picMkLst>
        </pc:picChg>
        <pc:picChg chg="add del mod">
          <ac:chgData name="Paolo Pertino" userId="0d1aebe2-9a57-4628-bf08-b1b5eefb97fe" providerId="ADAL" clId="{6AF0AC14-A5AA-499D-898A-59C276B59E70}" dt="2022-05-18T15:14:49.820" v="3678"/>
          <ac:picMkLst>
            <pc:docMk/>
            <pc:sldMk cId="1267660327" sldId="280"/>
            <ac:picMk id="8" creationId="{C465993E-E7B4-52A4-7B6B-00570924BDC2}"/>
          </ac:picMkLst>
        </pc:picChg>
        <pc:picChg chg="add del mod">
          <ac:chgData name="Paolo Pertino" userId="0d1aebe2-9a57-4628-bf08-b1b5eefb97fe" providerId="ADAL" clId="{6AF0AC14-A5AA-499D-898A-59C276B59E70}" dt="2022-05-18T15:14:53.811" v="3683"/>
          <ac:picMkLst>
            <pc:docMk/>
            <pc:sldMk cId="1267660327" sldId="280"/>
            <ac:picMk id="10" creationId="{7C0A1BF7-689B-BB22-D6EB-83B9A8FF93A0}"/>
          </ac:picMkLst>
        </pc:picChg>
        <pc:picChg chg="add del mod">
          <ac:chgData name="Paolo Pertino" userId="0d1aebe2-9a57-4628-bf08-b1b5eefb97fe" providerId="ADAL" clId="{6AF0AC14-A5AA-499D-898A-59C276B59E70}" dt="2022-05-18T15:15:00.770" v="3685"/>
          <ac:picMkLst>
            <pc:docMk/>
            <pc:sldMk cId="1267660327" sldId="280"/>
            <ac:picMk id="12" creationId="{13DF1522-005F-D227-89B0-FD8A75D42906}"/>
          </ac:picMkLst>
        </pc:picChg>
        <pc:picChg chg="add mod ord modCrop">
          <ac:chgData name="Paolo Pertino" userId="0d1aebe2-9a57-4628-bf08-b1b5eefb97fe" providerId="ADAL" clId="{6AF0AC14-A5AA-499D-898A-59C276B59E70}" dt="2022-05-19T07:52:18.049" v="3883"/>
          <ac:picMkLst>
            <pc:docMk/>
            <pc:sldMk cId="1267660327" sldId="280"/>
            <ac:picMk id="14" creationId="{24E85168-184E-8361-2FA0-56D7DF711E48}"/>
          </ac:picMkLst>
        </pc:picChg>
        <pc:picChg chg="add mod ord modCrop">
          <ac:chgData name="Paolo Pertino" userId="0d1aebe2-9a57-4628-bf08-b1b5eefb97fe" providerId="ADAL" clId="{6AF0AC14-A5AA-499D-898A-59C276B59E70}" dt="2022-05-19T07:52:18.049" v="3883"/>
          <ac:picMkLst>
            <pc:docMk/>
            <pc:sldMk cId="1267660327" sldId="280"/>
            <ac:picMk id="16" creationId="{08F33FF9-F0BA-4027-EAB6-F08443E2A7F8}"/>
          </ac:picMkLst>
        </pc:picChg>
        <pc:picChg chg="mod">
          <ac:chgData name="Paolo Pertino" userId="0d1aebe2-9a57-4628-bf08-b1b5eefb97fe" providerId="ADAL" clId="{6AF0AC14-A5AA-499D-898A-59C276B59E70}" dt="2022-05-19T07:41:51.854" v="3850"/>
          <ac:picMkLst>
            <pc:docMk/>
            <pc:sldMk cId="1267660327" sldId="280"/>
            <ac:picMk id="17" creationId="{075F39E4-6D68-474D-92C7-2AAD0EE295F0}"/>
          </ac:picMkLst>
        </pc:picChg>
        <pc:picChg chg="mod">
          <ac:chgData name="Paolo Pertino" userId="0d1aebe2-9a57-4628-bf08-b1b5eefb97fe" providerId="ADAL" clId="{6AF0AC14-A5AA-499D-898A-59C276B59E70}" dt="2022-05-19T07:41:30.024" v="3849"/>
          <ac:picMkLst>
            <pc:docMk/>
            <pc:sldMk cId="1267660327" sldId="280"/>
            <ac:picMk id="18" creationId="{C6F5CF2E-9955-4A36-A7BE-32E2298A05E6}"/>
          </ac:picMkLst>
        </pc:picChg>
        <pc:picChg chg="mod">
          <ac:chgData name="Paolo Pertino" userId="0d1aebe2-9a57-4628-bf08-b1b5eefb97fe" providerId="ADAL" clId="{6AF0AC14-A5AA-499D-898A-59C276B59E70}" dt="2022-05-19T07:41:30.024" v="3849"/>
          <ac:picMkLst>
            <pc:docMk/>
            <pc:sldMk cId="1267660327" sldId="280"/>
            <ac:picMk id="19" creationId="{5126046D-58F4-489B-A618-24CA8B714378}"/>
          </ac:picMkLst>
        </pc:picChg>
        <pc:picChg chg="mod">
          <ac:chgData name="Paolo Pertino" userId="0d1aebe2-9a57-4628-bf08-b1b5eefb97fe" providerId="ADAL" clId="{6AF0AC14-A5AA-499D-898A-59C276B59E70}" dt="2022-05-19T07:41:30.024" v="3849"/>
          <ac:picMkLst>
            <pc:docMk/>
            <pc:sldMk cId="1267660327" sldId="280"/>
            <ac:picMk id="20" creationId="{15440A73-D1CF-4174-9DF3-DE1C567826A5}"/>
          </ac:picMkLst>
        </pc:picChg>
        <pc:picChg chg="mod">
          <ac:chgData name="Paolo Pertino" userId="0d1aebe2-9a57-4628-bf08-b1b5eefb97fe" providerId="ADAL" clId="{6AF0AC14-A5AA-499D-898A-59C276B59E70}" dt="2022-05-19T07:41:06.704" v="3848"/>
          <ac:picMkLst>
            <pc:docMk/>
            <pc:sldMk cId="1267660327" sldId="280"/>
            <ac:picMk id="21" creationId="{830FF3AE-4324-4C0B-8085-6E0BE221F090}"/>
          </ac:picMkLst>
        </pc:picChg>
        <pc:picChg chg="mod">
          <ac:chgData name="Paolo Pertino" userId="0d1aebe2-9a57-4628-bf08-b1b5eefb97fe" providerId="ADAL" clId="{6AF0AC14-A5AA-499D-898A-59C276B59E70}" dt="2022-05-19T07:41:30.024" v="3849"/>
          <ac:picMkLst>
            <pc:docMk/>
            <pc:sldMk cId="1267660327" sldId="280"/>
            <ac:picMk id="22" creationId="{C1DAC2A2-7B91-47A5-A511-5CECB8CD6C8C}"/>
          </ac:picMkLst>
        </pc:picChg>
        <pc:picChg chg="mod">
          <ac:chgData name="Paolo Pertino" userId="0d1aebe2-9a57-4628-bf08-b1b5eefb97fe" providerId="ADAL" clId="{6AF0AC14-A5AA-499D-898A-59C276B59E70}" dt="2022-05-19T07:41:30.024" v="3849"/>
          <ac:picMkLst>
            <pc:docMk/>
            <pc:sldMk cId="1267660327" sldId="280"/>
            <ac:picMk id="23" creationId="{471C7984-E342-4B16-8149-CCD8CD5E5924}"/>
          </ac:picMkLst>
        </pc:picChg>
        <pc:picChg chg="add mod">
          <ac:chgData name="Paolo Pertino" userId="0d1aebe2-9a57-4628-bf08-b1b5eefb97fe" providerId="ADAL" clId="{6AF0AC14-A5AA-499D-898A-59C276B59E70}" dt="2022-05-19T07:26:57.102" v="3728" actId="571"/>
          <ac:picMkLst>
            <pc:docMk/>
            <pc:sldMk cId="1267660327" sldId="280"/>
            <ac:picMk id="24" creationId="{4E61420B-51DF-9150-233B-DD1401E0088D}"/>
          </ac:picMkLst>
        </pc:picChg>
        <pc:picChg chg="add mod">
          <ac:chgData name="Paolo Pertino" userId="0d1aebe2-9a57-4628-bf08-b1b5eefb97fe" providerId="ADAL" clId="{6AF0AC14-A5AA-499D-898A-59C276B59E70}" dt="2022-05-19T07:26:57.102" v="3728" actId="571"/>
          <ac:picMkLst>
            <pc:docMk/>
            <pc:sldMk cId="1267660327" sldId="280"/>
            <ac:picMk id="25" creationId="{22DE35CB-8AD3-8ECC-CCDE-CD1368AF4A66}"/>
          </ac:picMkLst>
        </pc:picChg>
        <pc:picChg chg="add mod ord modCrop">
          <ac:chgData name="Paolo Pertino" userId="0d1aebe2-9a57-4628-bf08-b1b5eefb97fe" providerId="ADAL" clId="{6AF0AC14-A5AA-499D-898A-59C276B59E70}" dt="2022-05-19T07:52:18.049" v="3883"/>
          <ac:picMkLst>
            <pc:docMk/>
            <pc:sldMk cId="1267660327" sldId="280"/>
            <ac:picMk id="33" creationId="{74CA0A8F-F53D-01BE-52BF-E3809230E81A}"/>
          </ac:picMkLst>
        </pc:picChg>
        <pc:picChg chg="add mod ord modCrop">
          <ac:chgData name="Paolo Pertino" userId="0d1aebe2-9a57-4628-bf08-b1b5eefb97fe" providerId="ADAL" clId="{6AF0AC14-A5AA-499D-898A-59C276B59E70}" dt="2022-05-19T07:52:18.049" v="3883"/>
          <ac:picMkLst>
            <pc:docMk/>
            <pc:sldMk cId="1267660327" sldId="280"/>
            <ac:picMk id="35" creationId="{6C937808-99DE-B9B2-8014-C92B6E04E571}"/>
          </ac:picMkLst>
        </pc:picChg>
        <pc:picChg chg="add mod ord modCrop">
          <ac:chgData name="Paolo Pertino" userId="0d1aebe2-9a57-4628-bf08-b1b5eefb97fe" providerId="ADAL" clId="{6AF0AC14-A5AA-499D-898A-59C276B59E70}" dt="2022-05-19T07:52:18.049" v="3883"/>
          <ac:picMkLst>
            <pc:docMk/>
            <pc:sldMk cId="1267660327" sldId="280"/>
            <ac:picMk id="37" creationId="{159BF1A3-F6D5-CDFA-EE05-2E634BD38F2D}"/>
          </ac:picMkLst>
        </pc:picChg>
        <pc:picChg chg="add mod ord modCrop">
          <ac:chgData name="Paolo Pertino" userId="0d1aebe2-9a57-4628-bf08-b1b5eefb97fe" providerId="ADAL" clId="{6AF0AC14-A5AA-499D-898A-59C276B59E70}" dt="2022-05-19T07:52:18.049" v="3883"/>
          <ac:picMkLst>
            <pc:docMk/>
            <pc:sldMk cId="1267660327" sldId="280"/>
            <ac:picMk id="39" creationId="{413AC4D0-90D5-F183-2530-74DA23D1C20D}"/>
          </ac:picMkLst>
        </pc:picChg>
      </pc:sldChg>
      <pc:sldChg chg="modSp del">
        <pc:chgData name="Paolo Pertino" userId="0d1aebe2-9a57-4628-bf08-b1b5eefb97fe" providerId="ADAL" clId="{6AF0AC14-A5AA-499D-898A-59C276B59E70}" dt="2022-05-19T09:03:06.309" v="4418" actId="2696"/>
        <pc:sldMkLst>
          <pc:docMk/>
          <pc:sldMk cId="1789280467" sldId="281"/>
        </pc:sldMkLst>
        <pc:spChg chg="mod">
          <ac:chgData name="Paolo Pertino" userId="0d1aebe2-9a57-4628-bf08-b1b5eefb97fe" providerId="ADAL" clId="{6AF0AC14-A5AA-499D-898A-59C276B59E70}" dt="2022-05-19T07:52:18.049" v="3883"/>
          <ac:spMkLst>
            <pc:docMk/>
            <pc:sldMk cId="1789280467" sldId="281"/>
            <ac:spMk id="22" creationId="{66CE2A67-4ED2-45A2-A84E-0466B71F48E6}"/>
          </ac:spMkLst>
        </pc:spChg>
        <pc:spChg chg="mod">
          <ac:chgData name="Paolo Pertino" userId="0d1aebe2-9a57-4628-bf08-b1b5eefb97fe" providerId="ADAL" clId="{6AF0AC14-A5AA-499D-898A-59C276B59E70}" dt="2022-05-19T07:52:18.049" v="3883"/>
          <ac:spMkLst>
            <pc:docMk/>
            <pc:sldMk cId="1789280467" sldId="281"/>
            <ac:spMk id="23" creationId="{3C592EE1-4CD8-416B-A052-B9EC50CE55AF}"/>
          </ac:spMkLst>
        </pc:spChg>
        <pc:spChg chg="mod">
          <ac:chgData name="Paolo Pertino" userId="0d1aebe2-9a57-4628-bf08-b1b5eefb97fe" providerId="ADAL" clId="{6AF0AC14-A5AA-499D-898A-59C276B59E70}" dt="2022-05-19T07:52:18.049" v="3883"/>
          <ac:spMkLst>
            <pc:docMk/>
            <pc:sldMk cId="1789280467" sldId="281"/>
            <ac:spMk id="24" creationId="{753C9863-76DB-4739-8CB7-83073623C18B}"/>
          </ac:spMkLst>
        </pc:spChg>
      </pc:sldChg>
      <pc:sldChg chg="modSp del">
        <pc:chgData name="Paolo Pertino" userId="0d1aebe2-9a57-4628-bf08-b1b5eefb97fe" providerId="ADAL" clId="{6AF0AC14-A5AA-499D-898A-59C276B59E70}" dt="2022-05-19T09:54:27.750" v="4721" actId="2696"/>
        <pc:sldMkLst>
          <pc:docMk/>
          <pc:sldMk cId="3668416433" sldId="283"/>
        </pc:sldMkLst>
        <pc:spChg chg="mod">
          <ac:chgData name="Paolo Pertino" userId="0d1aebe2-9a57-4628-bf08-b1b5eefb97fe" providerId="ADAL" clId="{6AF0AC14-A5AA-499D-898A-59C276B59E70}" dt="2022-05-19T07:52:18.049" v="3883"/>
          <ac:spMkLst>
            <pc:docMk/>
            <pc:sldMk cId="3668416433" sldId="283"/>
            <ac:spMk id="16" creationId="{1B1E89EC-CB1F-4F24-840D-5E36A5964FCE}"/>
          </ac:spMkLst>
        </pc:spChg>
        <pc:spChg chg="mod">
          <ac:chgData name="Paolo Pertino" userId="0d1aebe2-9a57-4628-bf08-b1b5eefb97fe" providerId="ADAL" clId="{6AF0AC14-A5AA-499D-898A-59C276B59E70}" dt="2022-05-19T07:52:18.049" v="3883"/>
          <ac:spMkLst>
            <pc:docMk/>
            <pc:sldMk cId="3668416433" sldId="283"/>
            <ac:spMk id="17" creationId="{3E200329-21C1-4308-ADDF-BA6B814A6610}"/>
          </ac:spMkLst>
        </pc:spChg>
        <pc:spChg chg="mod">
          <ac:chgData name="Paolo Pertino" userId="0d1aebe2-9a57-4628-bf08-b1b5eefb97fe" providerId="ADAL" clId="{6AF0AC14-A5AA-499D-898A-59C276B59E70}" dt="2022-05-19T07:52:18.049" v="3883"/>
          <ac:spMkLst>
            <pc:docMk/>
            <pc:sldMk cId="3668416433" sldId="283"/>
            <ac:spMk id="18" creationId="{C24AAB91-0A5E-48DA-A9D9-19CF23486604}"/>
          </ac:spMkLst>
        </pc:spChg>
        <pc:spChg chg="mod">
          <ac:chgData name="Paolo Pertino" userId="0d1aebe2-9a57-4628-bf08-b1b5eefb97fe" providerId="ADAL" clId="{6AF0AC14-A5AA-499D-898A-59C276B59E70}" dt="2022-05-19T07:52:18.049" v="3883"/>
          <ac:spMkLst>
            <pc:docMk/>
            <pc:sldMk cId="3668416433" sldId="283"/>
            <ac:spMk id="19" creationId="{FBD13B80-6674-4C2E-B344-21E337909CBA}"/>
          </ac:spMkLst>
        </pc:spChg>
      </pc:sldChg>
      <pc:sldChg chg="addSp delSp modSp mod modTransition setBg modAnim">
        <pc:chgData name="Paolo Pertino" userId="0d1aebe2-9a57-4628-bf08-b1b5eefb97fe" providerId="ADAL" clId="{6AF0AC14-A5AA-499D-898A-59C276B59E70}" dt="2022-05-19T09:55:01.067" v="4724" actId="1076"/>
        <pc:sldMkLst>
          <pc:docMk/>
          <pc:sldMk cId="763916058" sldId="284"/>
        </pc:sldMkLst>
        <pc:spChg chg="mod">
          <ac:chgData name="Paolo Pertino" userId="0d1aebe2-9a57-4628-bf08-b1b5eefb97fe" providerId="ADAL" clId="{6AF0AC14-A5AA-499D-898A-59C276B59E70}" dt="2022-05-19T09:55:01.067" v="4724" actId="1076"/>
          <ac:spMkLst>
            <pc:docMk/>
            <pc:sldMk cId="763916058" sldId="284"/>
            <ac:spMk id="6" creationId="{D9BD38E3-DE65-4404-BA6E-D89E163D7DEC}"/>
          </ac:spMkLst>
        </pc:spChg>
        <pc:spChg chg="del mod">
          <ac:chgData name="Paolo Pertino" userId="0d1aebe2-9a57-4628-bf08-b1b5eefb97fe" providerId="ADAL" clId="{6AF0AC14-A5AA-499D-898A-59C276B59E70}" dt="2022-05-19T09:06:00.776" v="4480"/>
          <ac:spMkLst>
            <pc:docMk/>
            <pc:sldMk cId="763916058" sldId="284"/>
            <ac:spMk id="7" creationId="{1D97C0D9-CDB2-4936-AA62-A9E7B8641358}"/>
          </ac:spMkLst>
        </pc:spChg>
        <pc:spChg chg="del mod">
          <ac:chgData name="Paolo Pertino" userId="0d1aebe2-9a57-4628-bf08-b1b5eefb97fe" providerId="ADAL" clId="{6AF0AC14-A5AA-499D-898A-59C276B59E70}" dt="2022-05-19T09:06:06.780" v="4481"/>
          <ac:spMkLst>
            <pc:docMk/>
            <pc:sldMk cId="763916058" sldId="284"/>
            <ac:spMk id="8" creationId="{34300709-99CF-4EE9-9030-8096670DDB98}"/>
          </ac:spMkLst>
        </pc:spChg>
        <pc:spChg chg="del mod">
          <ac:chgData name="Paolo Pertino" userId="0d1aebe2-9a57-4628-bf08-b1b5eefb97fe" providerId="ADAL" clId="{6AF0AC14-A5AA-499D-898A-59C276B59E70}" dt="2022-05-19T09:05:54.151" v="4479"/>
          <ac:spMkLst>
            <pc:docMk/>
            <pc:sldMk cId="763916058" sldId="284"/>
            <ac:spMk id="9" creationId="{282CC39F-27E1-4EA9-BB2A-FEE4F1EAFE9A}"/>
          </ac:spMkLst>
        </pc:spChg>
        <pc:spChg chg="add mod ord">
          <ac:chgData name="Paolo Pertino" userId="0d1aebe2-9a57-4628-bf08-b1b5eefb97fe" providerId="ADAL" clId="{6AF0AC14-A5AA-499D-898A-59C276B59E70}" dt="2022-05-19T09:06:38.752" v="4486" actId="14100"/>
          <ac:spMkLst>
            <pc:docMk/>
            <pc:sldMk cId="763916058" sldId="284"/>
            <ac:spMk id="10" creationId="{48BAA95A-7986-ACF0-6D7C-5321541F2533}"/>
          </ac:spMkLst>
        </pc:spChg>
        <pc:picChg chg="mod">
          <ac:chgData name="Paolo Pertino" userId="0d1aebe2-9a57-4628-bf08-b1b5eefb97fe" providerId="ADAL" clId="{6AF0AC14-A5AA-499D-898A-59C276B59E70}" dt="2022-05-19T09:07:32.165" v="4491" actId="14861"/>
          <ac:picMkLst>
            <pc:docMk/>
            <pc:sldMk cId="763916058" sldId="284"/>
            <ac:picMk id="2" creationId="{70BB2F36-EF36-4184-9F67-907413F87A8B}"/>
          </ac:picMkLst>
        </pc:picChg>
        <pc:picChg chg="mod">
          <ac:chgData name="Paolo Pertino" userId="0d1aebe2-9a57-4628-bf08-b1b5eefb97fe" providerId="ADAL" clId="{6AF0AC14-A5AA-499D-898A-59C276B59E70}" dt="2022-05-19T09:07:32.165" v="4491" actId="14861"/>
          <ac:picMkLst>
            <pc:docMk/>
            <pc:sldMk cId="763916058" sldId="284"/>
            <ac:picMk id="3" creationId="{6844ADC8-BA00-4B20-B926-93DC78FDEE47}"/>
          </ac:picMkLst>
        </pc:picChg>
        <pc:picChg chg="mod">
          <ac:chgData name="Paolo Pertino" userId="0d1aebe2-9a57-4628-bf08-b1b5eefb97fe" providerId="ADAL" clId="{6AF0AC14-A5AA-499D-898A-59C276B59E70}" dt="2022-05-19T09:07:32.165" v="4491" actId="14861"/>
          <ac:picMkLst>
            <pc:docMk/>
            <pc:sldMk cId="763916058" sldId="284"/>
            <ac:picMk id="4" creationId="{5CBAA132-CE12-4AB9-A226-E9D1EC77BB20}"/>
          </ac:picMkLst>
        </pc:picChg>
        <pc:picChg chg="add mod">
          <ac:chgData name="Paolo Pertino" userId="0d1aebe2-9a57-4628-bf08-b1b5eefb97fe" providerId="ADAL" clId="{6AF0AC14-A5AA-499D-898A-59C276B59E70}" dt="2022-05-19T09:05:54.151" v="4479"/>
          <ac:picMkLst>
            <pc:docMk/>
            <pc:sldMk cId="763916058" sldId="284"/>
            <ac:picMk id="11" creationId="{4FD20B6A-BEE3-FE5D-6060-2DE0337C5F04}"/>
          </ac:picMkLst>
        </pc:picChg>
        <pc:picChg chg="add mod">
          <ac:chgData name="Paolo Pertino" userId="0d1aebe2-9a57-4628-bf08-b1b5eefb97fe" providerId="ADAL" clId="{6AF0AC14-A5AA-499D-898A-59C276B59E70}" dt="2022-05-19T09:06:00.776" v="4480"/>
          <ac:picMkLst>
            <pc:docMk/>
            <pc:sldMk cId="763916058" sldId="284"/>
            <ac:picMk id="13" creationId="{B09B43E2-48AA-17B9-8338-8DBC17B6C330}"/>
          </ac:picMkLst>
        </pc:picChg>
        <pc:picChg chg="add mod">
          <ac:chgData name="Paolo Pertino" userId="0d1aebe2-9a57-4628-bf08-b1b5eefb97fe" providerId="ADAL" clId="{6AF0AC14-A5AA-499D-898A-59C276B59E70}" dt="2022-05-19T09:06:07.861" v="4482" actId="27614"/>
          <ac:picMkLst>
            <pc:docMk/>
            <pc:sldMk cId="763916058" sldId="284"/>
            <ac:picMk id="15" creationId="{4E0AF8FB-6498-855A-875F-B1DBF7B16FB3}"/>
          </ac:picMkLst>
        </pc:picChg>
        <pc:cxnChg chg="add mod">
          <ac:chgData name="Paolo Pertino" userId="0d1aebe2-9a57-4628-bf08-b1b5eefb97fe" providerId="ADAL" clId="{6AF0AC14-A5AA-499D-898A-59C276B59E70}" dt="2022-05-19T09:08:05.542" v="4492"/>
          <ac:cxnSpMkLst>
            <pc:docMk/>
            <pc:sldMk cId="763916058" sldId="284"/>
            <ac:cxnSpMk id="16" creationId="{030D37C1-A70B-5B0F-6CBC-66D114405D83}"/>
          </ac:cxnSpMkLst>
        </pc:cxnChg>
        <pc:cxnChg chg="add mod">
          <ac:chgData name="Paolo Pertino" userId="0d1aebe2-9a57-4628-bf08-b1b5eefb97fe" providerId="ADAL" clId="{6AF0AC14-A5AA-499D-898A-59C276B59E70}" dt="2022-05-19T09:08:22.037" v="4493"/>
          <ac:cxnSpMkLst>
            <pc:docMk/>
            <pc:sldMk cId="763916058" sldId="284"/>
            <ac:cxnSpMk id="17" creationId="{34FBE060-1EE0-BDA8-03A8-C3BC564E99B0}"/>
          </ac:cxnSpMkLst>
        </pc:cxnChg>
      </pc:sldChg>
      <pc:sldChg chg="addSp delSp modSp mod ord modTransition setBg modAnim">
        <pc:chgData name="Paolo Pertino" userId="0d1aebe2-9a57-4628-bf08-b1b5eefb97fe" providerId="ADAL" clId="{6AF0AC14-A5AA-499D-898A-59C276B59E70}" dt="2022-05-19T08:48:31.879" v="4401" actId="167"/>
        <pc:sldMkLst>
          <pc:docMk/>
          <pc:sldMk cId="1828687541" sldId="285"/>
        </pc:sldMkLst>
        <pc:spChg chg="add del mod">
          <ac:chgData name="Paolo Pertino" userId="0d1aebe2-9a57-4628-bf08-b1b5eefb97fe" providerId="ADAL" clId="{6AF0AC14-A5AA-499D-898A-59C276B59E70}" dt="2022-05-19T07:28:28.417" v="3740"/>
          <ac:spMkLst>
            <pc:docMk/>
            <pc:sldMk cId="1828687541" sldId="285"/>
            <ac:spMk id="2" creationId="{DCB38F33-BF8E-465B-8C37-0314688D93A3}"/>
          </ac:spMkLst>
        </pc:spChg>
        <pc:spChg chg="add del mod">
          <ac:chgData name="Paolo Pertino" userId="0d1aebe2-9a57-4628-bf08-b1b5eefb97fe" providerId="ADAL" clId="{6AF0AC14-A5AA-499D-898A-59C276B59E70}" dt="2022-05-19T07:28:52.568" v="3748"/>
          <ac:spMkLst>
            <pc:docMk/>
            <pc:sldMk cId="1828687541" sldId="285"/>
            <ac:spMk id="3" creationId="{9069C156-A5FF-4D43-AC71-C0BC1754CC81}"/>
          </ac:spMkLst>
        </pc:spChg>
        <pc:spChg chg="del mod">
          <ac:chgData name="Paolo Pertino" userId="0d1aebe2-9a57-4628-bf08-b1b5eefb97fe" providerId="ADAL" clId="{6AF0AC14-A5AA-499D-898A-59C276B59E70}" dt="2022-05-19T07:29:09.851" v="3752"/>
          <ac:spMkLst>
            <pc:docMk/>
            <pc:sldMk cId="1828687541" sldId="285"/>
            <ac:spMk id="4" creationId="{2096F189-AB9C-4E67-B490-4EB05999F46A}"/>
          </ac:spMkLst>
        </pc:spChg>
        <pc:spChg chg="add del mod">
          <ac:chgData name="Paolo Pertino" userId="0d1aebe2-9a57-4628-bf08-b1b5eefb97fe" providerId="ADAL" clId="{6AF0AC14-A5AA-499D-898A-59C276B59E70}" dt="2022-05-19T07:31:25.540" v="3769"/>
          <ac:spMkLst>
            <pc:docMk/>
            <pc:sldMk cId="1828687541" sldId="285"/>
            <ac:spMk id="5" creationId="{117A2E5D-7B7D-4D5A-9BB2-F1F4493593BE}"/>
          </ac:spMkLst>
        </pc:spChg>
        <pc:spChg chg="del mod">
          <ac:chgData name="Paolo Pertino" userId="0d1aebe2-9a57-4628-bf08-b1b5eefb97fe" providerId="ADAL" clId="{6AF0AC14-A5AA-499D-898A-59C276B59E70}" dt="2022-05-19T07:32:03.687" v="3774"/>
          <ac:spMkLst>
            <pc:docMk/>
            <pc:sldMk cId="1828687541" sldId="285"/>
            <ac:spMk id="6" creationId="{53189A2D-607B-4551-9879-E93BC809062F}"/>
          </ac:spMkLst>
        </pc:spChg>
        <pc:spChg chg="del mod">
          <ac:chgData name="Paolo Pertino" userId="0d1aebe2-9a57-4628-bf08-b1b5eefb97fe" providerId="ADAL" clId="{6AF0AC14-A5AA-499D-898A-59C276B59E70}" dt="2022-05-19T07:31:37.859" v="3772"/>
          <ac:spMkLst>
            <pc:docMk/>
            <pc:sldMk cId="1828687541" sldId="285"/>
            <ac:spMk id="7" creationId="{22E30648-B41D-46F7-83D0-39BFDDFFAB95}"/>
          </ac:spMkLst>
        </pc:spChg>
        <pc:spChg chg="del mod">
          <ac:chgData name="Paolo Pertino" userId="0d1aebe2-9a57-4628-bf08-b1b5eefb97fe" providerId="ADAL" clId="{6AF0AC14-A5AA-499D-898A-59C276B59E70}" dt="2022-05-19T07:31:47.388" v="3773"/>
          <ac:spMkLst>
            <pc:docMk/>
            <pc:sldMk cId="1828687541" sldId="285"/>
            <ac:spMk id="8" creationId="{178D74ED-DE33-4F42-BE73-1BEFF8077FCF}"/>
          </ac:spMkLst>
        </pc:spChg>
        <pc:spChg chg="mod">
          <ac:chgData name="Paolo Pertino" userId="0d1aebe2-9a57-4628-bf08-b1b5eefb97fe" providerId="ADAL" clId="{6AF0AC14-A5AA-499D-898A-59C276B59E70}" dt="2022-05-19T08:03:38.719" v="4049" actId="207"/>
          <ac:spMkLst>
            <pc:docMk/>
            <pc:sldMk cId="1828687541" sldId="285"/>
            <ac:spMk id="25" creationId="{32037371-2A86-47F1-B37F-391E725D0B79}"/>
          </ac:spMkLst>
        </pc:spChg>
        <pc:spChg chg="del mod">
          <ac:chgData name="Paolo Pertino" userId="0d1aebe2-9a57-4628-bf08-b1b5eefb97fe" providerId="ADAL" clId="{6AF0AC14-A5AA-499D-898A-59C276B59E70}" dt="2022-05-19T07:29:23.135" v="3757"/>
          <ac:spMkLst>
            <pc:docMk/>
            <pc:sldMk cId="1828687541" sldId="285"/>
            <ac:spMk id="26" creationId="{5DCDD143-6A37-481A-A796-DB7A4D6FF25A}"/>
          </ac:spMkLst>
        </pc:spChg>
        <pc:spChg chg="add del mod">
          <ac:chgData name="Paolo Pertino" userId="0d1aebe2-9a57-4628-bf08-b1b5eefb97fe" providerId="ADAL" clId="{6AF0AC14-A5AA-499D-898A-59C276B59E70}" dt="2022-05-19T07:34:55.280" v="3804"/>
          <ac:spMkLst>
            <pc:docMk/>
            <pc:sldMk cId="1828687541" sldId="285"/>
            <ac:spMk id="47" creationId="{7C279E58-B15B-81E8-118F-A9F44EC3B196}"/>
          </ac:spMkLst>
        </pc:spChg>
        <pc:spChg chg="add del mod">
          <ac:chgData name="Paolo Pertino" userId="0d1aebe2-9a57-4628-bf08-b1b5eefb97fe" providerId="ADAL" clId="{6AF0AC14-A5AA-499D-898A-59C276B59E70}" dt="2022-05-19T07:34:55.280" v="3804"/>
          <ac:spMkLst>
            <pc:docMk/>
            <pc:sldMk cId="1828687541" sldId="285"/>
            <ac:spMk id="48" creationId="{1FDAB027-F641-D21D-9723-7DA9824A3C14}"/>
          </ac:spMkLst>
        </pc:spChg>
        <pc:spChg chg="add del mod">
          <ac:chgData name="Paolo Pertino" userId="0d1aebe2-9a57-4628-bf08-b1b5eefb97fe" providerId="ADAL" clId="{6AF0AC14-A5AA-499D-898A-59C276B59E70}" dt="2022-05-19T07:34:55.280" v="3804"/>
          <ac:spMkLst>
            <pc:docMk/>
            <pc:sldMk cId="1828687541" sldId="285"/>
            <ac:spMk id="49" creationId="{957F3DE8-0683-3FF4-8775-CD8CFAFA4C24}"/>
          </ac:spMkLst>
        </pc:spChg>
        <pc:spChg chg="add del mod">
          <ac:chgData name="Paolo Pertino" userId="0d1aebe2-9a57-4628-bf08-b1b5eefb97fe" providerId="ADAL" clId="{6AF0AC14-A5AA-499D-898A-59C276B59E70}" dt="2022-05-19T07:34:55.280" v="3804"/>
          <ac:spMkLst>
            <pc:docMk/>
            <pc:sldMk cId="1828687541" sldId="285"/>
            <ac:spMk id="50" creationId="{1AD6FBA4-AC11-BA45-1AB1-9D4B4955B654}"/>
          </ac:spMkLst>
        </pc:spChg>
        <pc:spChg chg="add del mod">
          <ac:chgData name="Paolo Pertino" userId="0d1aebe2-9a57-4628-bf08-b1b5eefb97fe" providerId="ADAL" clId="{6AF0AC14-A5AA-499D-898A-59C276B59E70}" dt="2022-05-19T08:00:37.373" v="4041" actId="478"/>
          <ac:spMkLst>
            <pc:docMk/>
            <pc:sldMk cId="1828687541" sldId="285"/>
            <ac:spMk id="51" creationId="{C02ABB28-1D94-A055-B9CD-48FE707CFB90}"/>
          </ac:spMkLst>
        </pc:spChg>
        <pc:spChg chg="add del mod">
          <ac:chgData name="Paolo Pertino" userId="0d1aebe2-9a57-4628-bf08-b1b5eefb97fe" providerId="ADAL" clId="{6AF0AC14-A5AA-499D-898A-59C276B59E70}" dt="2022-05-19T08:00:37.373" v="4041" actId="478"/>
          <ac:spMkLst>
            <pc:docMk/>
            <pc:sldMk cId="1828687541" sldId="285"/>
            <ac:spMk id="52" creationId="{B4F3D8C1-B699-9E1A-3CD5-B9505807A77C}"/>
          </ac:spMkLst>
        </pc:spChg>
        <pc:spChg chg="add del mod">
          <ac:chgData name="Paolo Pertino" userId="0d1aebe2-9a57-4628-bf08-b1b5eefb97fe" providerId="ADAL" clId="{6AF0AC14-A5AA-499D-898A-59C276B59E70}" dt="2022-05-19T08:00:37.373" v="4041" actId="478"/>
          <ac:spMkLst>
            <pc:docMk/>
            <pc:sldMk cId="1828687541" sldId="285"/>
            <ac:spMk id="53" creationId="{27E4A1ED-6D8C-5BD3-9789-2D319DAAF31F}"/>
          </ac:spMkLst>
        </pc:spChg>
        <pc:spChg chg="add del mod">
          <ac:chgData name="Paolo Pertino" userId="0d1aebe2-9a57-4628-bf08-b1b5eefb97fe" providerId="ADAL" clId="{6AF0AC14-A5AA-499D-898A-59C276B59E70}" dt="2022-05-19T08:00:37.373" v="4041" actId="478"/>
          <ac:spMkLst>
            <pc:docMk/>
            <pc:sldMk cId="1828687541" sldId="285"/>
            <ac:spMk id="54" creationId="{1FE2A193-8858-5731-7835-D5C9FC3511DF}"/>
          </ac:spMkLst>
        </pc:spChg>
        <pc:spChg chg="add del mod">
          <ac:chgData name="Paolo Pertino" userId="0d1aebe2-9a57-4628-bf08-b1b5eefb97fe" providerId="ADAL" clId="{6AF0AC14-A5AA-499D-898A-59C276B59E70}" dt="2022-05-19T08:00:37.373" v="4041" actId="478"/>
          <ac:spMkLst>
            <pc:docMk/>
            <pc:sldMk cId="1828687541" sldId="285"/>
            <ac:spMk id="55" creationId="{A15B248E-DC58-B218-AE31-4DD1B6FB1EBE}"/>
          </ac:spMkLst>
        </pc:spChg>
        <pc:spChg chg="add del mod">
          <ac:chgData name="Paolo Pertino" userId="0d1aebe2-9a57-4628-bf08-b1b5eefb97fe" providerId="ADAL" clId="{6AF0AC14-A5AA-499D-898A-59C276B59E70}" dt="2022-05-19T08:00:37.373" v="4041" actId="478"/>
          <ac:spMkLst>
            <pc:docMk/>
            <pc:sldMk cId="1828687541" sldId="285"/>
            <ac:spMk id="56" creationId="{F2C769EA-DC5F-9EB7-57B2-A7127A88EC2C}"/>
          </ac:spMkLst>
        </pc:spChg>
        <pc:picChg chg="mod">
          <ac:chgData name="Paolo Pertino" userId="0d1aebe2-9a57-4628-bf08-b1b5eefb97fe" providerId="ADAL" clId="{6AF0AC14-A5AA-499D-898A-59C276B59E70}" dt="2022-05-19T08:02:51.344" v="4046" actId="1076"/>
          <ac:picMkLst>
            <pc:docMk/>
            <pc:sldMk cId="1828687541" sldId="285"/>
            <ac:picMk id="9" creationId="{BDD89EB8-0BA4-4210-9AA4-F15AE7E71613}"/>
          </ac:picMkLst>
        </pc:picChg>
        <pc:picChg chg="mod ord">
          <ac:chgData name="Paolo Pertino" userId="0d1aebe2-9a57-4628-bf08-b1b5eefb97fe" providerId="ADAL" clId="{6AF0AC14-A5AA-499D-898A-59C276B59E70}" dt="2022-05-19T07:53:32.479" v="3907" actId="167"/>
          <ac:picMkLst>
            <pc:docMk/>
            <pc:sldMk cId="1828687541" sldId="285"/>
            <ac:picMk id="10" creationId="{4811CB96-E04E-43E2-85C4-BD18EF7E6F3E}"/>
          </ac:picMkLst>
        </pc:picChg>
        <pc:picChg chg="mod ord">
          <ac:chgData name="Paolo Pertino" userId="0d1aebe2-9a57-4628-bf08-b1b5eefb97fe" providerId="ADAL" clId="{6AF0AC14-A5AA-499D-898A-59C276B59E70}" dt="2022-05-19T08:48:23.111" v="4399" actId="167"/>
          <ac:picMkLst>
            <pc:docMk/>
            <pc:sldMk cId="1828687541" sldId="285"/>
            <ac:picMk id="11" creationId="{B48B9C24-5DFF-4ED6-B83B-17F249C86660}"/>
          </ac:picMkLst>
        </pc:picChg>
        <pc:picChg chg="mod ord">
          <ac:chgData name="Paolo Pertino" userId="0d1aebe2-9a57-4628-bf08-b1b5eefb97fe" providerId="ADAL" clId="{6AF0AC14-A5AA-499D-898A-59C276B59E70}" dt="2022-05-19T07:53:27.937" v="3905" actId="167"/>
          <ac:picMkLst>
            <pc:docMk/>
            <pc:sldMk cId="1828687541" sldId="285"/>
            <ac:picMk id="13" creationId="{13C880FD-E0FF-42AA-A5FB-1EF599B5A961}"/>
          </ac:picMkLst>
        </pc:picChg>
        <pc:picChg chg="mod ord">
          <ac:chgData name="Paolo Pertino" userId="0d1aebe2-9a57-4628-bf08-b1b5eefb97fe" providerId="ADAL" clId="{6AF0AC14-A5AA-499D-898A-59C276B59E70}" dt="2022-05-19T08:48:19.936" v="4398" actId="167"/>
          <ac:picMkLst>
            <pc:docMk/>
            <pc:sldMk cId="1828687541" sldId="285"/>
            <ac:picMk id="14" creationId="{FD2CF4AF-4D05-495A-81FF-8778AD6A6E5B}"/>
          </ac:picMkLst>
        </pc:picChg>
        <pc:picChg chg="add del mod">
          <ac:chgData name="Paolo Pertino" userId="0d1aebe2-9a57-4628-bf08-b1b5eefb97fe" providerId="ADAL" clId="{6AF0AC14-A5AA-499D-898A-59C276B59E70}" dt="2022-05-19T07:27:46.664" v="3734"/>
          <ac:picMkLst>
            <pc:docMk/>
            <pc:sldMk cId="1828687541" sldId="285"/>
            <ac:picMk id="15" creationId="{F6F71BC6-F049-5CCD-D5C3-92259E8C7453}"/>
          </ac:picMkLst>
        </pc:picChg>
        <pc:picChg chg="mod ord">
          <ac:chgData name="Paolo Pertino" userId="0d1aebe2-9a57-4628-bf08-b1b5eefb97fe" providerId="ADAL" clId="{6AF0AC14-A5AA-499D-898A-59C276B59E70}" dt="2022-05-19T07:53:11.626" v="3900" actId="167"/>
          <ac:picMkLst>
            <pc:docMk/>
            <pc:sldMk cId="1828687541" sldId="285"/>
            <ac:picMk id="16" creationId="{F533A8B8-37F5-42CA-A618-DA8D697C5E78}"/>
          </ac:picMkLst>
        </pc:picChg>
        <pc:picChg chg="add del mod">
          <ac:chgData name="Paolo Pertino" userId="0d1aebe2-9a57-4628-bf08-b1b5eefb97fe" providerId="ADAL" clId="{6AF0AC14-A5AA-499D-898A-59C276B59E70}" dt="2022-05-19T07:28:06.157" v="3739"/>
          <ac:picMkLst>
            <pc:docMk/>
            <pc:sldMk cId="1828687541" sldId="285"/>
            <ac:picMk id="18" creationId="{A9D382FF-A663-43C3-540E-DE83AE489574}"/>
          </ac:picMkLst>
        </pc:picChg>
        <pc:picChg chg="mod ord">
          <ac:chgData name="Paolo Pertino" userId="0d1aebe2-9a57-4628-bf08-b1b5eefb97fe" providerId="ADAL" clId="{6AF0AC14-A5AA-499D-898A-59C276B59E70}" dt="2022-05-19T07:53:38.761" v="3910" actId="167"/>
          <ac:picMkLst>
            <pc:docMk/>
            <pc:sldMk cId="1828687541" sldId="285"/>
            <ac:picMk id="19" creationId="{28BC2A84-A526-4382-AB0E-8253B96DEA48}"/>
          </ac:picMkLst>
        </pc:picChg>
        <pc:picChg chg="mod ord">
          <ac:chgData name="Paolo Pertino" userId="0d1aebe2-9a57-4628-bf08-b1b5eefb97fe" providerId="ADAL" clId="{6AF0AC14-A5AA-499D-898A-59C276B59E70}" dt="2022-05-19T08:48:16.254" v="4397" actId="167"/>
          <ac:picMkLst>
            <pc:docMk/>
            <pc:sldMk cId="1828687541" sldId="285"/>
            <ac:picMk id="21" creationId="{6516E3AF-FAEC-499C-B7D5-168C443E2CA0}"/>
          </ac:picMkLst>
        </pc:picChg>
        <pc:picChg chg="add mod">
          <ac:chgData name="Paolo Pertino" userId="0d1aebe2-9a57-4628-bf08-b1b5eefb97fe" providerId="ADAL" clId="{6AF0AC14-A5AA-499D-898A-59C276B59E70}" dt="2022-05-19T07:52:18.049" v="3883"/>
          <ac:picMkLst>
            <pc:docMk/>
            <pc:sldMk cId="1828687541" sldId="285"/>
            <ac:picMk id="22" creationId="{5B60F6B2-90FC-EE8E-E9C2-E1E1E9A9A9B1}"/>
          </ac:picMkLst>
        </pc:picChg>
        <pc:picChg chg="add del mod">
          <ac:chgData name="Paolo Pertino" userId="0d1aebe2-9a57-4628-bf08-b1b5eefb97fe" providerId="ADAL" clId="{6AF0AC14-A5AA-499D-898A-59C276B59E70}" dt="2022-05-19T07:28:42.378" v="3747"/>
          <ac:picMkLst>
            <pc:docMk/>
            <pc:sldMk cId="1828687541" sldId="285"/>
            <ac:picMk id="24" creationId="{B687FACD-0B43-5D47-170B-A892E24EFF53}"/>
          </ac:picMkLst>
        </pc:picChg>
        <pc:picChg chg="add mod">
          <ac:chgData name="Paolo Pertino" userId="0d1aebe2-9a57-4628-bf08-b1b5eefb97fe" providerId="ADAL" clId="{6AF0AC14-A5AA-499D-898A-59C276B59E70}" dt="2022-05-19T07:52:18.049" v="3883"/>
          <ac:picMkLst>
            <pc:docMk/>
            <pc:sldMk cId="1828687541" sldId="285"/>
            <ac:picMk id="28" creationId="{E699AC3F-EC92-032B-4CE2-EFB861A32607}"/>
          </ac:picMkLst>
        </pc:picChg>
        <pc:picChg chg="add mod ord">
          <ac:chgData name="Paolo Pertino" userId="0d1aebe2-9a57-4628-bf08-b1b5eefb97fe" providerId="ADAL" clId="{6AF0AC14-A5AA-499D-898A-59C276B59E70}" dt="2022-05-19T07:53:02.792" v="3897" actId="167"/>
          <ac:picMkLst>
            <pc:docMk/>
            <pc:sldMk cId="1828687541" sldId="285"/>
            <ac:picMk id="30" creationId="{BD3525B5-D9C5-E77E-4043-BD44F5CE6242}"/>
          </ac:picMkLst>
        </pc:picChg>
        <pc:picChg chg="add mod">
          <ac:chgData name="Paolo Pertino" userId="0d1aebe2-9a57-4628-bf08-b1b5eefb97fe" providerId="ADAL" clId="{6AF0AC14-A5AA-499D-898A-59C276B59E70}" dt="2022-05-19T07:29:23.826" v="3759" actId="962"/>
          <ac:picMkLst>
            <pc:docMk/>
            <pc:sldMk cId="1828687541" sldId="285"/>
            <ac:picMk id="32" creationId="{85D57914-CE2D-EEF8-4B1F-64A924519A9D}"/>
          </ac:picMkLst>
        </pc:picChg>
        <pc:picChg chg="add del mod">
          <ac:chgData name="Paolo Pertino" userId="0d1aebe2-9a57-4628-bf08-b1b5eefb97fe" providerId="ADAL" clId="{6AF0AC14-A5AA-499D-898A-59C276B59E70}" dt="2022-05-19T07:30:44.979" v="3766"/>
          <ac:picMkLst>
            <pc:docMk/>
            <pc:sldMk cId="1828687541" sldId="285"/>
            <ac:picMk id="34" creationId="{72C7A9B4-20D0-1523-3BC2-87D8F15C82F4}"/>
          </ac:picMkLst>
        </pc:picChg>
        <pc:picChg chg="add del mod">
          <ac:chgData name="Paolo Pertino" userId="0d1aebe2-9a57-4628-bf08-b1b5eefb97fe" providerId="ADAL" clId="{6AF0AC14-A5AA-499D-898A-59C276B59E70}" dt="2022-05-19T07:31:13.133" v="3768"/>
          <ac:picMkLst>
            <pc:docMk/>
            <pc:sldMk cId="1828687541" sldId="285"/>
            <ac:picMk id="36" creationId="{0D7F92AD-32FA-3A72-37A2-AAC0B51988A6}"/>
          </ac:picMkLst>
        </pc:picChg>
        <pc:picChg chg="add mod">
          <ac:chgData name="Paolo Pertino" userId="0d1aebe2-9a57-4628-bf08-b1b5eefb97fe" providerId="ADAL" clId="{6AF0AC14-A5AA-499D-898A-59C276B59E70}" dt="2022-05-19T07:52:18.049" v="3883"/>
          <ac:picMkLst>
            <pc:docMk/>
            <pc:sldMk cId="1828687541" sldId="285"/>
            <ac:picMk id="38" creationId="{DBDEA975-DDB8-2CF0-0CD1-B308C3356EC9}"/>
          </ac:picMkLst>
        </pc:picChg>
        <pc:picChg chg="add mod ord">
          <ac:chgData name="Paolo Pertino" userId="0d1aebe2-9a57-4628-bf08-b1b5eefb97fe" providerId="ADAL" clId="{6AF0AC14-A5AA-499D-898A-59C276B59E70}" dt="2022-05-19T07:52:18.049" v="3883"/>
          <ac:picMkLst>
            <pc:docMk/>
            <pc:sldMk cId="1828687541" sldId="285"/>
            <ac:picMk id="40" creationId="{51C168D3-BA72-3314-B211-1D8FC82A844D}"/>
          </ac:picMkLst>
        </pc:picChg>
        <pc:picChg chg="add mod">
          <ac:chgData name="Paolo Pertino" userId="0d1aebe2-9a57-4628-bf08-b1b5eefb97fe" providerId="ADAL" clId="{6AF0AC14-A5AA-499D-898A-59C276B59E70}" dt="2022-05-19T07:52:18.049" v="3883"/>
          <ac:picMkLst>
            <pc:docMk/>
            <pc:sldMk cId="1828687541" sldId="285"/>
            <ac:picMk id="42" creationId="{C8878206-AA79-3F14-3920-065617590E98}"/>
          </ac:picMkLst>
        </pc:picChg>
        <pc:picChg chg="add mod ord">
          <ac:chgData name="Paolo Pertino" userId="0d1aebe2-9a57-4628-bf08-b1b5eefb97fe" providerId="ADAL" clId="{6AF0AC14-A5AA-499D-898A-59C276B59E70}" dt="2022-05-19T07:37:41.209" v="3836" actId="166"/>
          <ac:picMkLst>
            <pc:docMk/>
            <pc:sldMk cId="1828687541" sldId="285"/>
            <ac:picMk id="44" creationId="{AA45086A-60E2-9289-F5DE-9737C7405C2A}"/>
          </ac:picMkLst>
        </pc:picChg>
        <pc:picChg chg="add del mod ord">
          <ac:chgData name="Paolo Pertino" userId="0d1aebe2-9a57-4628-bf08-b1b5eefb97fe" providerId="ADAL" clId="{6AF0AC14-A5AA-499D-898A-59C276B59E70}" dt="2022-05-19T07:53:17.750" v="3902" actId="478"/>
          <ac:picMkLst>
            <pc:docMk/>
            <pc:sldMk cId="1828687541" sldId="285"/>
            <ac:picMk id="45" creationId="{7CDFBF66-7B9B-F4CA-A192-14FBC8E4A053}"/>
          </ac:picMkLst>
        </pc:picChg>
        <pc:picChg chg="add del mod ord">
          <ac:chgData name="Paolo Pertino" userId="0d1aebe2-9a57-4628-bf08-b1b5eefb97fe" providerId="ADAL" clId="{6AF0AC14-A5AA-499D-898A-59C276B59E70}" dt="2022-05-19T07:53:13.766" v="3901" actId="478"/>
          <ac:picMkLst>
            <pc:docMk/>
            <pc:sldMk cId="1828687541" sldId="285"/>
            <ac:picMk id="46" creationId="{9C0DE654-97F8-10E1-E2AA-0B128A29E2B0}"/>
          </ac:picMkLst>
        </pc:picChg>
        <pc:picChg chg="add del mod ord">
          <ac:chgData name="Paolo Pertino" userId="0d1aebe2-9a57-4628-bf08-b1b5eefb97fe" providerId="ADAL" clId="{6AF0AC14-A5AA-499D-898A-59C276B59E70}" dt="2022-05-19T07:53:34" v="3908" actId="478"/>
          <ac:picMkLst>
            <pc:docMk/>
            <pc:sldMk cId="1828687541" sldId="285"/>
            <ac:picMk id="57" creationId="{17843DB1-5EC5-0DF4-0181-FD9B0317408E}"/>
          </ac:picMkLst>
        </pc:picChg>
        <pc:picChg chg="add mod">
          <ac:chgData name="Paolo Pertino" userId="0d1aebe2-9a57-4628-bf08-b1b5eefb97fe" providerId="ADAL" clId="{6AF0AC14-A5AA-499D-898A-59C276B59E70}" dt="2022-05-19T07:39:34.433" v="3841" actId="571"/>
          <ac:picMkLst>
            <pc:docMk/>
            <pc:sldMk cId="1828687541" sldId="285"/>
            <ac:picMk id="58" creationId="{149C208B-F851-7426-9526-98C7A2EE1578}"/>
          </ac:picMkLst>
        </pc:picChg>
        <pc:picChg chg="add mod">
          <ac:chgData name="Paolo Pertino" userId="0d1aebe2-9a57-4628-bf08-b1b5eefb97fe" providerId="ADAL" clId="{6AF0AC14-A5AA-499D-898A-59C276B59E70}" dt="2022-05-19T07:39:34.433" v="3841" actId="571"/>
          <ac:picMkLst>
            <pc:docMk/>
            <pc:sldMk cId="1828687541" sldId="285"/>
            <ac:picMk id="59" creationId="{E9A53B3A-2112-9085-A197-8217290F20DA}"/>
          </ac:picMkLst>
        </pc:picChg>
        <pc:picChg chg="add mod">
          <ac:chgData name="Paolo Pertino" userId="0d1aebe2-9a57-4628-bf08-b1b5eefb97fe" providerId="ADAL" clId="{6AF0AC14-A5AA-499D-898A-59C276B59E70}" dt="2022-05-19T07:39:44.708" v="3845" actId="571"/>
          <ac:picMkLst>
            <pc:docMk/>
            <pc:sldMk cId="1828687541" sldId="285"/>
            <ac:picMk id="60" creationId="{74A24FB3-E946-16B9-27DC-499462D5E2CD}"/>
          </ac:picMkLst>
        </pc:picChg>
        <pc:picChg chg="add mod">
          <ac:chgData name="Paolo Pertino" userId="0d1aebe2-9a57-4628-bf08-b1b5eefb97fe" providerId="ADAL" clId="{6AF0AC14-A5AA-499D-898A-59C276B59E70}" dt="2022-05-19T07:39:44.708" v="3845" actId="571"/>
          <ac:picMkLst>
            <pc:docMk/>
            <pc:sldMk cId="1828687541" sldId="285"/>
            <ac:picMk id="61" creationId="{726F3BD2-A990-336E-7126-66056A87C810}"/>
          </ac:picMkLst>
        </pc:picChg>
        <pc:picChg chg="add mod">
          <ac:chgData name="Paolo Pertino" userId="0d1aebe2-9a57-4628-bf08-b1b5eefb97fe" providerId="ADAL" clId="{6AF0AC14-A5AA-499D-898A-59C276B59E70}" dt="2022-05-19T07:39:44.708" v="3845" actId="571"/>
          <ac:picMkLst>
            <pc:docMk/>
            <pc:sldMk cId="1828687541" sldId="285"/>
            <ac:picMk id="62" creationId="{B28EF7A2-4FE4-EE03-5740-15E773BCF26B}"/>
          </ac:picMkLst>
        </pc:picChg>
        <pc:cxnChg chg="add mod ord">
          <ac:chgData name="Paolo Pertino" userId="0d1aebe2-9a57-4628-bf08-b1b5eefb97fe" providerId="ADAL" clId="{6AF0AC14-A5AA-499D-898A-59C276B59E70}" dt="2022-05-19T08:48:31.879" v="4401" actId="167"/>
          <ac:cxnSpMkLst>
            <pc:docMk/>
            <pc:sldMk cId="1828687541" sldId="285"/>
            <ac:cxnSpMk id="63" creationId="{E5321EC6-DD3A-7030-0419-6894C7E3DEA0}"/>
          </ac:cxnSpMkLst>
        </pc:cxnChg>
        <pc:cxnChg chg="add mod">
          <ac:chgData name="Paolo Pertino" userId="0d1aebe2-9a57-4628-bf08-b1b5eefb97fe" providerId="ADAL" clId="{6AF0AC14-A5AA-499D-898A-59C276B59E70}" dt="2022-05-19T08:47:29.095" v="4392" actId="208"/>
          <ac:cxnSpMkLst>
            <pc:docMk/>
            <pc:sldMk cId="1828687541" sldId="285"/>
            <ac:cxnSpMk id="65" creationId="{5F5C52AC-9001-1B8A-DF8A-0397D6E1EBE3}"/>
          </ac:cxnSpMkLst>
        </pc:cxnChg>
      </pc:sldChg>
      <pc:sldChg chg="addSp delSp modSp del mod ord setBg delAnim modAnim">
        <pc:chgData name="Paolo Pertino" userId="0d1aebe2-9a57-4628-bf08-b1b5eefb97fe" providerId="ADAL" clId="{6AF0AC14-A5AA-499D-898A-59C276B59E70}" dt="2022-05-19T09:43:35.497" v="4656" actId="2696"/>
        <pc:sldMkLst>
          <pc:docMk/>
          <pc:sldMk cId="3484634853" sldId="286"/>
        </pc:sldMkLst>
        <pc:spChg chg="del mod">
          <ac:chgData name="Paolo Pertino" userId="0d1aebe2-9a57-4628-bf08-b1b5eefb97fe" providerId="ADAL" clId="{6AF0AC14-A5AA-499D-898A-59C276B59E70}" dt="2022-05-19T09:42:03.835" v="4644"/>
          <ac:spMkLst>
            <pc:docMk/>
            <pc:sldMk cId="3484634853" sldId="286"/>
            <ac:spMk id="15" creationId="{699903A3-CA2D-45B0-BBFE-3C9F663D5326}"/>
          </ac:spMkLst>
        </pc:spChg>
        <pc:spChg chg="del mod">
          <ac:chgData name="Paolo Pertino" userId="0d1aebe2-9a57-4628-bf08-b1b5eefb97fe" providerId="ADAL" clId="{6AF0AC14-A5AA-499D-898A-59C276B59E70}" dt="2022-05-19T09:40:41.917" v="4632"/>
          <ac:spMkLst>
            <pc:docMk/>
            <pc:sldMk cId="3484634853" sldId="286"/>
            <ac:spMk id="44" creationId="{D20200F8-B5D1-4255-BC2D-6967DD1F4ED3}"/>
          </ac:spMkLst>
        </pc:spChg>
        <pc:spChg chg="del mod">
          <ac:chgData name="Paolo Pertino" userId="0d1aebe2-9a57-4628-bf08-b1b5eefb97fe" providerId="ADAL" clId="{6AF0AC14-A5AA-499D-898A-59C276B59E70}" dt="2022-05-19T09:40:33.560" v="4629"/>
          <ac:spMkLst>
            <pc:docMk/>
            <pc:sldMk cId="3484634853" sldId="286"/>
            <ac:spMk id="46" creationId="{3BC2B4C6-0FC9-493D-A11F-603F33552ADD}"/>
          </ac:spMkLst>
        </pc:spChg>
        <pc:spChg chg="add del mod">
          <ac:chgData name="Paolo Pertino" userId="0d1aebe2-9a57-4628-bf08-b1b5eefb97fe" providerId="ADAL" clId="{6AF0AC14-A5AA-499D-898A-59C276B59E70}" dt="2022-05-19T09:40:27.315" v="4626"/>
          <ac:spMkLst>
            <pc:docMk/>
            <pc:sldMk cId="3484634853" sldId="286"/>
            <ac:spMk id="48" creationId="{C9D73B85-0B1E-4CB5-9138-45F13161F01B}"/>
          </ac:spMkLst>
        </pc:spChg>
        <pc:picChg chg="add del mod">
          <ac:chgData name="Paolo Pertino" userId="0d1aebe2-9a57-4628-bf08-b1b5eefb97fe" providerId="ADAL" clId="{6AF0AC14-A5AA-499D-898A-59C276B59E70}" dt="2022-05-19T09:39:55.229" v="4618"/>
          <ac:picMkLst>
            <pc:docMk/>
            <pc:sldMk cId="3484634853" sldId="286"/>
            <ac:picMk id="3" creationId="{76D05475-B7E3-9060-433B-BE4CEF04F256}"/>
          </ac:picMkLst>
        </pc:picChg>
        <pc:picChg chg="add del mod">
          <ac:chgData name="Paolo Pertino" userId="0d1aebe2-9a57-4628-bf08-b1b5eefb97fe" providerId="ADAL" clId="{6AF0AC14-A5AA-499D-898A-59C276B59E70}" dt="2022-05-19T09:40:08.181" v="4620"/>
          <ac:picMkLst>
            <pc:docMk/>
            <pc:sldMk cId="3484634853" sldId="286"/>
            <ac:picMk id="5" creationId="{9B1F1763-27D4-FE6B-E58C-840C49EDB1C2}"/>
          </ac:picMkLst>
        </pc:picChg>
        <pc:picChg chg="add del mod">
          <ac:chgData name="Paolo Pertino" userId="0d1aebe2-9a57-4628-bf08-b1b5eefb97fe" providerId="ADAL" clId="{6AF0AC14-A5AA-499D-898A-59C276B59E70}" dt="2022-05-19T09:40:21.880" v="4625"/>
          <ac:picMkLst>
            <pc:docMk/>
            <pc:sldMk cId="3484634853" sldId="286"/>
            <ac:picMk id="7" creationId="{7679C72E-E34B-9263-24FC-5C679F59F0E3}"/>
          </ac:picMkLst>
        </pc:picChg>
        <pc:picChg chg="add mod">
          <ac:chgData name="Paolo Pertino" userId="0d1aebe2-9a57-4628-bf08-b1b5eefb97fe" providerId="ADAL" clId="{6AF0AC14-A5AA-499D-898A-59C276B59E70}" dt="2022-05-19T09:43:06.095" v="4653" actId="14100"/>
          <ac:picMkLst>
            <pc:docMk/>
            <pc:sldMk cId="3484634853" sldId="286"/>
            <ac:picMk id="9" creationId="{75D04741-994C-9758-8ECB-E7B601E37F74}"/>
          </ac:picMkLst>
        </pc:picChg>
        <pc:picChg chg="add mod">
          <ac:chgData name="Paolo Pertino" userId="0d1aebe2-9a57-4628-bf08-b1b5eefb97fe" providerId="ADAL" clId="{6AF0AC14-A5AA-499D-898A-59C276B59E70}" dt="2022-05-19T09:43:06.095" v="4653" actId="14100"/>
          <ac:picMkLst>
            <pc:docMk/>
            <pc:sldMk cId="3484634853" sldId="286"/>
            <ac:picMk id="11" creationId="{987FF19D-935F-77C6-6070-A87AD7B237F8}"/>
          </ac:picMkLst>
        </pc:picChg>
        <pc:picChg chg="add mod">
          <ac:chgData name="Paolo Pertino" userId="0d1aebe2-9a57-4628-bf08-b1b5eefb97fe" providerId="ADAL" clId="{6AF0AC14-A5AA-499D-898A-59C276B59E70}" dt="2022-05-19T09:43:06.095" v="4653" actId="14100"/>
          <ac:picMkLst>
            <pc:docMk/>
            <pc:sldMk cId="3484634853" sldId="286"/>
            <ac:picMk id="13" creationId="{7EDB605C-E384-5861-5884-EE022386AD2A}"/>
          </ac:picMkLst>
        </pc:picChg>
        <pc:picChg chg="mod">
          <ac:chgData name="Paolo Pertino" userId="0d1aebe2-9a57-4628-bf08-b1b5eefb97fe" providerId="ADAL" clId="{6AF0AC14-A5AA-499D-898A-59C276B59E70}" dt="2022-05-19T09:43:06.095" v="4653" actId="14100"/>
          <ac:picMkLst>
            <pc:docMk/>
            <pc:sldMk cId="3484634853" sldId="286"/>
            <ac:picMk id="31" creationId="{225E78A9-9BCC-40C8-8D78-6B833E8AFFB2}"/>
          </ac:picMkLst>
        </pc:picChg>
        <pc:picChg chg="mod">
          <ac:chgData name="Paolo Pertino" userId="0d1aebe2-9a57-4628-bf08-b1b5eefb97fe" providerId="ADAL" clId="{6AF0AC14-A5AA-499D-898A-59C276B59E70}" dt="2022-05-19T09:43:06.095" v="4653" actId="14100"/>
          <ac:picMkLst>
            <pc:docMk/>
            <pc:sldMk cId="3484634853" sldId="286"/>
            <ac:picMk id="32" creationId="{62C2E373-5066-4C34-992F-BE040266DCE3}"/>
          </ac:picMkLst>
        </pc:picChg>
        <pc:picChg chg="mod">
          <ac:chgData name="Paolo Pertino" userId="0d1aebe2-9a57-4628-bf08-b1b5eefb97fe" providerId="ADAL" clId="{6AF0AC14-A5AA-499D-898A-59C276B59E70}" dt="2022-05-19T09:43:06.095" v="4653" actId="14100"/>
          <ac:picMkLst>
            <pc:docMk/>
            <pc:sldMk cId="3484634853" sldId="286"/>
            <ac:picMk id="33" creationId="{84F0E6B0-6433-4320-9C22-1CF1C3FFC7A8}"/>
          </ac:picMkLst>
        </pc:picChg>
      </pc:sldChg>
      <pc:sldChg chg="modSp del">
        <pc:chgData name="Paolo Pertino" userId="0d1aebe2-9a57-4628-bf08-b1b5eefb97fe" providerId="ADAL" clId="{6AF0AC14-A5AA-499D-898A-59C276B59E70}" dt="2022-05-19T09:54:27.750" v="4721" actId="2696"/>
        <pc:sldMkLst>
          <pc:docMk/>
          <pc:sldMk cId="1540651448" sldId="287"/>
        </pc:sldMkLst>
        <pc:spChg chg="mod">
          <ac:chgData name="Paolo Pertino" userId="0d1aebe2-9a57-4628-bf08-b1b5eefb97fe" providerId="ADAL" clId="{6AF0AC14-A5AA-499D-898A-59C276B59E70}" dt="2022-05-19T07:52:18.049" v="3883"/>
          <ac:spMkLst>
            <pc:docMk/>
            <pc:sldMk cId="1540651448" sldId="287"/>
            <ac:spMk id="20" creationId="{779D1961-E7C8-4A21-AFFC-005C146EB4AE}"/>
          </ac:spMkLst>
        </pc:spChg>
      </pc:sldChg>
      <pc:sldChg chg="modSp del">
        <pc:chgData name="Paolo Pertino" userId="0d1aebe2-9a57-4628-bf08-b1b5eefb97fe" providerId="ADAL" clId="{6AF0AC14-A5AA-499D-898A-59C276B59E70}" dt="2022-05-19T09:54:27.750" v="4721" actId="2696"/>
        <pc:sldMkLst>
          <pc:docMk/>
          <pc:sldMk cId="870493406" sldId="288"/>
        </pc:sldMkLst>
        <pc:spChg chg="mod">
          <ac:chgData name="Paolo Pertino" userId="0d1aebe2-9a57-4628-bf08-b1b5eefb97fe" providerId="ADAL" clId="{6AF0AC14-A5AA-499D-898A-59C276B59E70}" dt="2022-05-19T07:52:18.049" v="3883"/>
          <ac:spMkLst>
            <pc:docMk/>
            <pc:sldMk cId="870493406" sldId="288"/>
            <ac:spMk id="70" creationId="{CC91F25B-DC27-4635-AEEF-D510B9041F0B}"/>
          </ac:spMkLst>
        </pc:spChg>
        <pc:spChg chg="mod">
          <ac:chgData name="Paolo Pertino" userId="0d1aebe2-9a57-4628-bf08-b1b5eefb97fe" providerId="ADAL" clId="{6AF0AC14-A5AA-499D-898A-59C276B59E70}" dt="2022-05-19T07:52:18.049" v="3883"/>
          <ac:spMkLst>
            <pc:docMk/>
            <pc:sldMk cId="870493406" sldId="288"/>
            <ac:spMk id="72" creationId="{674D01DA-4A6D-4B55-A9A7-6FCB21642167}"/>
          </ac:spMkLst>
        </pc:spChg>
        <pc:spChg chg="mod">
          <ac:chgData name="Paolo Pertino" userId="0d1aebe2-9a57-4628-bf08-b1b5eefb97fe" providerId="ADAL" clId="{6AF0AC14-A5AA-499D-898A-59C276B59E70}" dt="2022-05-19T07:52:18.049" v="3883"/>
          <ac:spMkLst>
            <pc:docMk/>
            <pc:sldMk cId="870493406" sldId="288"/>
            <ac:spMk id="74" creationId="{139FCDF5-6EE6-43D2-880D-2D9EC7D5B55E}"/>
          </ac:spMkLst>
        </pc:spChg>
        <pc:spChg chg="mod">
          <ac:chgData name="Paolo Pertino" userId="0d1aebe2-9a57-4628-bf08-b1b5eefb97fe" providerId="ADAL" clId="{6AF0AC14-A5AA-499D-898A-59C276B59E70}" dt="2022-05-19T07:52:18.049" v="3883"/>
          <ac:spMkLst>
            <pc:docMk/>
            <pc:sldMk cId="870493406" sldId="288"/>
            <ac:spMk id="76" creationId="{59F0D974-0CCC-444E-8B21-89D745CD47FC}"/>
          </ac:spMkLst>
        </pc:spChg>
        <pc:spChg chg="mod">
          <ac:chgData name="Paolo Pertino" userId="0d1aebe2-9a57-4628-bf08-b1b5eefb97fe" providerId="ADAL" clId="{6AF0AC14-A5AA-499D-898A-59C276B59E70}" dt="2022-05-19T07:52:18.049" v="3883"/>
          <ac:spMkLst>
            <pc:docMk/>
            <pc:sldMk cId="870493406" sldId="288"/>
            <ac:spMk id="78" creationId="{7EBE06B0-0D79-47C5-A31B-2B31FDB6A82A}"/>
          </ac:spMkLst>
        </pc:spChg>
        <pc:spChg chg="mod">
          <ac:chgData name="Paolo Pertino" userId="0d1aebe2-9a57-4628-bf08-b1b5eefb97fe" providerId="ADAL" clId="{6AF0AC14-A5AA-499D-898A-59C276B59E70}" dt="2022-05-19T07:52:18.049" v="3883"/>
          <ac:spMkLst>
            <pc:docMk/>
            <pc:sldMk cId="870493406" sldId="288"/>
            <ac:spMk id="80" creationId="{D658E5A9-3254-4EBE-B437-0CCCFA222FBA}"/>
          </ac:spMkLst>
        </pc:spChg>
        <pc:spChg chg="mod">
          <ac:chgData name="Paolo Pertino" userId="0d1aebe2-9a57-4628-bf08-b1b5eefb97fe" providerId="ADAL" clId="{6AF0AC14-A5AA-499D-898A-59C276B59E70}" dt="2022-05-19T07:52:18.049" v="3883"/>
          <ac:spMkLst>
            <pc:docMk/>
            <pc:sldMk cId="870493406" sldId="288"/>
            <ac:spMk id="82" creationId="{92E20DFC-C7EC-4FCE-9802-4F903CDD98D2}"/>
          </ac:spMkLst>
        </pc:spChg>
        <pc:spChg chg="mod">
          <ac:chgData name="Paolo Pertino" userId="0d1aebe2-9a57-4628-bf08-b1b5eefb97fe" providerId="ADAL" clId="{6AF0AC14-A5AA-499D-898A-59C276B59E70}" dt="2022-05-19T07:52:18.049" v="3883"/>
          <ac:spMkLst>
            <pc:docMk/>
            <pc:sldMk cId="870493406" sldId="288"/>
            <ac:spMk id="84" creationId="{6A9D5EFB-9A3A-4B5F-95FA-3FCAC5E4AAAA}"/>
          </ac:spMkLst>
        </pc:spChg>
        <pc:spChg chg="mod">
          <ac:chgData name="Paolo Pertino" userId="0d1aebe2-9a57-4628-bf08-b1b5eefb97fe" providerId="ADAL" clId="{6AF0AC14-A5AA-499D-898A-59C276B59E70}" dt="2022-05-19T07:52:18.049" v="3883"/>
          <ac:spMkLst>
            <pc:docMk/>
            <pc:sldMk cId="870493406" sldId="288"/>
            <ac:spMk id="86" creationId="{B633AA97-BC11-47D8-B3C1-E8C50F0383E8}"/>
          </ac:spMkLst>
        </pc:spChg>
      </pc:sldChg>
      <pc:sldChg chg="addSp delSp modSp mod ord modTransition setBg modAnim">
        <pc:chgData name="Paolo Pertino" userId="0d1aebe2-9a57-4628-bf08-b1b5eefb97fe" providerId="ADAL" clId="{6AF0AC14-A5AA-499D-898A-59C276B59E70}" dt="2022-05-19T09:58:23.148" v="4857" actId="478"/>
        <pc:sldMkLst>
          <pc:docMk/>
          <pc:sldMk cId="687041132" sldId="289"/>
        </pc:sldMkLst>
        <pc:spChg chg="add del mod">
          <ac:chgData name="Paolo Pertino" userId="0d1aebe2-9a57-4628-bf08-b1b5eefb97fe" providerId="ADAL" clId="{6AF0AC14-A5AA-499D-898A-59C276B59E70}" dt="2022-05-19T09:58:15.170" v="4852" actId="478"/>
          <ac:spMkLst>
            <pc:docMk/>
            <pc:sldMk cId="687041132" sldId="289"/>
            <ac:spMk id="26" creationId="{3858B47C-9465-FBB2-E136-D2661CF3346A}"/>
          </ac:spMkLst>
        </pc:spChg>
        <pc:spChg chg="del mod">
          <ac:chgData name="Paolo Pertino" userId="0d1aebe2-9a57-4628-bf08-b1b5eefb97fe" providerId="ADAL" clId="{6AF0AC14-A5AA-499D-898A-59C276B59E70}" dt="2022-05-19T09:50:42.870" v="4700"/>
          <ac:spMkLst>
            <pc:docMk/>
            <pc:sldMk cId="687041132" sldId="289"/>
            <ac:spMk id="34" creationId="{161DBA8E-9265-41E4-8F20-0D1E532C1675}"/>
          </ac:spMkLst>
        </pc:spChg>
        <pc:spChg chg="add del mod">
          <ac:chgData name="Paolo Pertino" userId="0d1aebe2-9a57-4628-bf08-b1b5eefb97fe" providerId="ADAL" clId="{6AF0AC14-A5AA-499D-898A-59C276B59E70}" dt="2022-05-19T09:50:56.591" v="4706"/>
          <ac:spMkLst>
            <pc:docMk/>
            <pc:sldMk cId="687041132" sldId="289"/>
            <ac:spMk id="35" creationId="{E1D96918-496C-4FCF-B34D-17A147E408CD}"/>
          </ac:spMkLst>
        </pc:spChg>
        <pc:spChg chg="del mod">
          <ac:chgData name="Paolo Pertino" userId="0d1aebe2-9a57-4628-bf08-b1b5eefb97fe" providerId="ADAL" clId="{6AF0AC14-A5AA-499D-898A-59C276B59E70}" dt="2022-05-19T09:51:34.851" v="4715"/>
          <ac:spMkLst>
            <pc:docMk/>
            <pc:sldMk cId="687041132" sldId="289"/>
            <ac:spMk id="36" creationId="{8487A587-5C9D-4775-BE62-A3B3AD8D5980}"/>
          </ac:spMkLst>
        </pc:spChg>
        <pc:spChg chg="add mod ord">
          <ac:chgData name="Paolo Pertino" userId="0d1aebe2-9a57-4628-bf08-b1b5eefb97fe" providerId="ADAL" clId="{6AF0AC14-A5AA-499D-898A-59C276B59E70}" dt="2022-05-19T09:54:51.679" v="4723" actId="167"/>
          <ac:spMkLst>
            <pc:docMk/>
            <pc:sldMk cId="687041132" sldId="289"/>
            <ac:spMk id="41" creationId="{CD0259DF-976B-DFC3-4DF6-83195134084A}"/>
          </ac:spMkLst>
        </pc:spChg>
        <pc:spChg chg="add mod">
          <ac:chgData name="Paolo Pertino" userId="0d1aebe2-9a57-4628-bf08-b1b5eefb97fe" providerId="ADAL" clId="{6AF0AC14-A5AA-499D-898A-59C276B59E70}" dt="2022-05-19T09:55:57.565" v="4809" actId="1076"/>
          <ac:spMkLst>
            <pc:docMk/>
            <pc:sldMk cId="687041132" sldId="289"/>
            <ac:spMk id="42" creationId="{1AD21D8C-07BE-CAAA-83EC-0128B78AC290}"/>
          </ac:spMkLst>
        </pc:spChg>
        <pc:grpChg chg="add mod">
          <ac:chgData name="Paolo Pertino" userId="0d1aebe2-9a57-4628-bf08-b1b5eefb97fe" providerId="ADAL" clId="{6AF0AC14-A5AA-499D-898A-59C276B59E70}" dt="2022-05-19T09:49:39.237" v="4682" actId="571"/>
          <ac:grpSpMkLst>
            <pc:docMk/>
            <pc:sldMk cId="687041132" sldId="289"/>
            <ac:grpSpMk id="15" creationId="{C4AE0436-45B6-ABC5-B990-8650BA9E4E78}"/>
          </ac:grpSpMkLst>
        </pc:grpChg>
        <pc:grpChg chg="add mod">
          <ac:chgData name="Paolo Pertino" userId="0d1aebe2-9a57-4628-bf08-b1b5eefb97fe" providerId="ADAL" clId="{6AF0AC14-A5AA-499D-898A-59C276B59E70}" dt="2022-05-19T09:49:45.462" v="4684" actId="571"/>
          <ac:grpSpMkLst>
            <pc:docMk/>
            <pc:sldMk cId="687041132" sldId="289"/>
            <ac:grpSpMk id="19" creationId="{0FCD5F98-46C0-1B78-6B54-819F22259F44}"/>
          </ac:grpSpMkLst>
        </pc:grpChg>
        <pc:grpChg chg="add mod">
          <ac:chgData name="Paolo Pertino" userId="0d1aebe2-9a57-4628-bf08-b1b5eefb97fe" providerId="ADAL" clId="{6AF0AC14-A5AA-499D-898A-59C276B59E70}" dt="2022-05-19T09:50:08.229" v="4694" actId="571"/>
          <ac:grpSpMkLst>
            <pc:docMk/>
            <pc:sldMk cId="687041132" sldId="289"/>
            <ac:grpSpMk id="23" creationId="{A6193B2E-401D-147C-8769-96F3D5DEBF61}"/>
          </ac:grpSpMkLst>
        </pc:grpChg>
        <pc:grpChg chg="mod ord">
          <ac:chgData name="Paolo Pertino" userId="0d1aebe2-9a57-4628-bf08-b1b5eefb97fe" providerId="ADAL" clId="{6AF0AC14-A5AA-499D-898A-59C276B59E70}" dt="2022-05-19T09:56:15.609" v="4810" actId="1076"/>
          <ac:grpSpMkLst>
            <pc:docMk/>
            <pc:sldMk cId="687041132" sldId="289"/>
            <ac:grpSpMk id="37" creationId="{E20F02EA-2591-485A-8E25-E7185D4E9251}"/>
          </ac:grpSpMkLst>
        </pc:grpChg>
        <pc:grpChg chg="mod ord">
          <ac:chgData name="Paolo Pertino" userId="0d1aebe2-9a57-4628-bf08-b1b5eefb97fe" providerId="ADAL" clId="{6AF0AC14-A5AA-499D-898A-59C276B59E70}" dt="2022-05-19T09:50:14.453" v="4698" actId="1076"/>
          <ac:grpSpMkLst>
            <pc:docMk/>
            <pc:sldMk cId="687041132" sldId="289"/>
            <ac:grpSpMk id="38" creationId="{21FAF1B3-9EAE-42E3-BCAF-19673FB3B142}"/>
          </ac:grpSpMkLst>
        </pc:grpChg>
        <pc:grpChg chg="mod">
          <ac:chgData name="Paolo Pertino" userId="0d1aebe2-9a57-4628-bf08-b1b5eefb97fe" providerId="ADAL" clId="{6AF0AC14-A5AA-499D-898A-59C276B59E70}" dt="2022-05-19T09:58:21.538" v="4856" actId="1076"/>
          <ac:grpSpMkLst>
            <pc:docMk/>
            <pc:sldMk cId="687041132" sldId="289"/>
            <ac:grpSpMk id="39" creationId="{C2D0EA9B-6491-42E0-A0B4-5DB9085E646A}"/>
          </ac:grpSpMkLst>
        </pc:grpChg>
        <pc:picChg chg="mod">
          <ac:chgData name="Paolo Pertino" userId="0d1aebe2-9a57-4628-bf08-b1b5eefb97fe" providerId="ADAL" clId="{6AF0AC14-A5AA-499D-898A-59C276B59E70}" dt="2022-05-19T09:44:24.237" v="4658" actId="571"/>
          <ac:picMkLst>
            <pc:docMk/>
            <pc:sldMk cId="687041132" sldId="289"/>
            <ac:picMk id="3" creationId="{A51F2854-5999-487E-AE79-7680FA254802}"/>
          </ac:picMkLst>
        </pc:picChg>
        <pc:picChg chg="add mod">
          <ac:chgData name="Paolo Pertino" userId="0d1aebe2-9a57-4628-bf08-b1b5eefb97fe" providerId="ADAL" clId="{6AF0AC14-A5AA-499D-898A-59C276B59E70}" dt="2022-05-19T09:58:17.823" v="4855" actId="1076"/>
          <ac:picMkLst>
            <pc:docMk/>
            <pc:sldMk cId="687041132" sldId="289"/>
            <ac:picMk id="4" creationId="{48EFD632-94D1-153C-49A3-4041CE97EE9D}"/>
          </ac:picMkLst>
        </pc:picChg>
        <pc:picChg chg="add del mod">
          <ac:chgData name="Paolo Pertino" userId="0d1aebe2-9a57-4628-bf08-b1b5eefb97fe" providerId="ADAL" clId="{6AF0AC14-A5AA-499D-898A-59C276B59E70}" dt="2022-05-19T09:50:52.417" v="4705"/>
          <ac:picMkLst>
            <pc:docMk/>
            <pc:sldMk cId="687041132" sldId="289"/>
            <ac:picMk id="6" creationId="{74A6A38D-E40E-3367-A3A4-87E7BC11B2AA}"/>
          </ac:picMkLst>
        </pc:picChg>
        <pc:picChg chg="add mod">
          <ac:chgData name="Paolo Pertino" userId="0d1aebe2-9a57-4628-bf08-b1b5eefb97fe" providerId="ADAL" clId="{6AF0AC14-A5AA-499D-898A-59C276B59E70}" dt="2022-05-19T09:51:24.505" v="4714" actId="14100"/>
          <ac:picMkLst>
            <pc:docMk/>
            <pc:sldMk cId="687041132" sldId="289"/>
            <ac:picMk id="8" creationId="{88089BAE-520A-E1A3-F46F-DDFCAD1AA9B9}"/>
          </ac:picMkLst>
        </pc:picChg>
        <pc:picChg chg="add del mod">
          <ac:chgData name="Paolo Pertino" userId="0d1aebe2-9a57-4628-bf08-b1b5eefb97fe" providerId="ADAL" clId="{6AF0AC14-A5AA-499D-898A-59C276B59E70}" dt="2022-05-19T09:58:16.591" v="4854" actId="1076"/>
          <ac:picMkLst>
            <pc:docMk/>
            <pc:sldMk cId="687041132" sldId="289"/>
            <ac:picMk id="10" creationId="{71938503-9B6A-64DF-DA71-3B1694E0AD06}"/>
          </ac:picMkLst>
        </pc:picChg>
        <pc:picChg chg="add del mod ord">
          <ac:chgData name="Paolo Pertino" userId="0d1aebe2-9a57-4628-bf08-b1b5eefb97fe" providerId="ADAL" clId="{6AF0AC14-A5AA-499D-898A-59C276B59E70}" dt="2022-05-19T09:58:23.148" v="4857" actId="478"/>
          <ac:picMkLst>
            <pc:docMk/>
            <pc:sldMk cId="687041132" sldId="289"/>
            <ac:picMk id="12" creationId="{0F335F56-F8EA-31A4-4BBD-15C3D37B5D31}"/>
          </ac:picMkLst>
        </pc:picChg>
        <pc:picChg chg="add mod">
          <ac:chgData name="Paolo Pertino" userId="0d1aebe2-9a57-4628-bf08-b1b5eefb97fe" providerId="ADAL" clId="{6AF0AC14-A5AA-499D-898A-59C276B59E70}" dt="2022-05-19T09:44:24.237" v="4658" actId="571"/>
          <ac:picMkLst>
            <pc:docMk/>
            <pc:sldMk cId="687041132" sldId="289"/>
            <ac:picMk id="14" creationId="{4756ADBE-2317-3050-E82A-35F7FF00B1F6}"/>
          </ac:picMkLst>
        </pc:picChg>
        <pc:picChg chg="mod">
          <ac:chgData name="Paolo Pertino" userId="0d1aebe2-9a57-4628-bf08-b1b5eefb97fe" providerId="ADAL" clId="{6AF0AC14-A5AA-499D-898A-59C276B59E70}" dt="2022-05-19T09:49:39.237" v="4682" actId="571"/>
          <ac:picMkLst>
            <pc:docMk/>
            <pc:sldMk cId="687041132" sldId="289"/>
            <ac:picMk id="16" creationId="{8B32D4BE-20E5-8916-BA60-283F1C53569F}"/>
          </ac:picMkLst>
        </pc:picChg>
        <pc:picChg chg="mod">
          <ac:chgData name="Paolo Pertino" userId="0d1aebe2-9a57-4628-bf08-b1b5eefb97fe" providerId="ADAL" clId="{6AF0AC14-A5AA-499D-898A-59C276B59E70}" dt="2022-05-19T09:49:39.237" v="4682" actId="571"/>
          <ac:picMkLst>
            <pc:docMk/>
            <pc:sldMk cId="687041132" sldId="289"/>
            <ac:picMk id="17" creationId="{073AF086-D8CA-1256-7E43-226DE12CDEF3}"/>
          </ac:picMkLst>
        </pc:picChg>
        <pc:picChg chg="mod">
          <ac:chgData name="Paolo Pertino" userId="0d1aebe2-9a57-4628-bf08-b1b5eefb97fe" providerId="ADAL" clId="{6AF0AC14-A5AA-499D-898A-59C276B59E70}" dt="2022-05-19T09:44:24.237" v="4658" actId="571"/>
          <ac:picMkLst>
            <pc:docMk/>
            <pc:sldMk cId="687041132" sldId="289"/>
            <ac:picMk id="18" creationId="{D7FAEE21-0487-4524-BB2E-BED7ED8C4BE5}"/>
          </ac:picMkLst>
        </pc:picChg>
        <pc:picChg chg="mod">
          <ac:chgData name="Paolo Pertino" userId="0d1aebe2-9a57-4628-bf08-b1b5eefb97fe" providerId="ADAL" clId="{6AF0AC14-A5AA-499D-898A-59C276B59E70}" dt="2022-05-19T09:49:45.462" v="4684" actId="571"/>
          <ac:picMkLst>
            <pc:docMk/>
            <pc:sldMk cId="687041132" sldId="289"/>
            <ac:picMk id="20" creationId="{2DA35F42-B06C-9D25-22AE-6C51A9F8621B}"/>
          </ac:picMkLst>
        </pc:picChg>
        <pc:picChg chg="mod">
          <ac:chgData name="Paolo Pertino" userId="0d1aebe2-9a57-4628-bf08-b1b5eefb97fe" providerId="ADAL" clId="{6AF0AC14-A5AA-499D-898A-59C276B59E70}" dt="2022-05-19T09:49:45.462" v="4684" actId="571"/>
          <ac:picMkLst>
            <pc:docMk/>
            <pc:sldMk cId="687041132" sldId="289"/>
            <ac:picMk id="21" creationId="{07440507-9DE2-92FB-BCF7-A52830D9C86D}"/>
          </ac:picMkLst>
        </pc:picChg>
        <pc:picChg chg="add mod">
          <ac:chgData name="Paolo Pertino" userId="0d1aebe2-9a57-4628-bf08-b1b5eefb97fe" providerId="ADAL" clId="{6AF0AC14-A5AA-499D-898A-59C276B59E70}" dt="2022-05-19T09:49:50.516" v="4686" actId="571"/>
          <ac:picMkLst>
            <pc:docMk/>
            <pc:sldMk cId="687041132" sldId="289"/>
            <ac:picMk id="22" creationId="{60B822E7-E61F-1423-F0D9-4BB0126621FE}"/>
          </ac:picMkLst>
        </pc:picChg>
        <pc:picChg chg="mod">
          <ac:chgData name="Paolo Pertino" userId="0d1aebe2-9a57-4628-bf08-b1b5eefb97fe" providerId="ADAL" clId="{6AF0AC14-A5AA-499D-898A-59C276B59E70}" dt="2022-05-19T09:50:08.229" v="4694" actId="571"/>
          <ac:picMkLst>
            <pc:docMk/>
            <pc:sldMk cId="687041132" sldId="289"/>
            <ac:picMk id="24" creationId="{1B16ADDA-F0B8-19A8-76F8-C1BE5988F57E}"/>
          </ac:picMkLst>
        </pc:picChg>
        <pc:picChg chg="mod">
          <ac:chgData name="Paolo Pertino" userId="0d1aebe2-9a57-4628-bf08-b1b5eefb97fe" providerId="ADAL" clId="{6AF0AC14-A5AA-499D-898A-59C276B59E70}" dt="2022-05-19T09:50:08.229" v="4694" actId="571"/>
          <ac:picMkLst>
            <pc:docMk/>
            <pc:sldMk cId="687041132" sldId="289"/>
            <ac:picMk id="25" creationId="{CB077499-EECC-354E-F047-30E0461066CF}"/>
          </ac:picMkLst>
        </pc:picChg>
        <pc:picChg chg="mod">
          <ac:chgData name="Paolo Pertino" userId="0d1aebe2-9a57-4628-bf08-b1b5eefb97fe" providerId="ADAL" clId="{6AF0AC14-A5AA-499D-898A-59C276B59E70}" dt="2022-05-19T09:49:50.516" v="4686" actId="571"/>
          <ac:picMkLst>
            <pc:docMk/>
            <pc:sldMk cId="687041132" sldId="289"/>
            <ac:picMk id="28" creationId="{64D52C2E-D33C-46A7-A063-4BC52A6026EA}"/>
          </ac:picMkLst>
        </pc:picChg>
        <pc:picChg chg="mod">
          <ac:chgData name="Paolo Pertino" userId="0d1aebe2-9a57-4628-bf08-b1b5eefb97fe" providerId="ADAL" clId="{6AF0AC14-A5AA-499D-898A-59C276B59E70}" dt="2022-05-19T09:49:50.516" v="4686" actId="571"/>
          <ac:picMkLst>
            <pc:docMk/>
            <pc:sldMk cId="687041132" sldId="289"/>
            <ac:picMk id="29" creationId="{8F28ACBE-AD1F-4BDC-9A80-FE882A1C8D7F}"/>
          </ac:picMkLst>
        </pc:picChg>
        <pc:picChg chg="ord">
          <ac:chgData name="Paolo Pertino" userId="0d1aebe2-9a57-4628-bf08-b1b5eefb97fe" providerId="ADAL" clId="{6AF0AC14-A5AA-499D-898A-59C276B59E70}" dt="2022-05-19T09:57:50.633" v="4843" actId="167"/>
          <ac:picMkLst>
            <pc:docMk/>
            <pc:sldMk cId="687041132" sldId="289"/>
            <ac:picMk id="31" creationId="{8FF5F684-3B59-40E6-9492-66DF4C85505D}"/>
          </ac:picMkLst>
        </pc:picChg>
        <pc:picChg chg="ord">
          <ac:chgData name="Paolo Pertino" userId="0d1aebe2-9a57-4628-bf08-b1b5eefb97fe" providerId="ADAL" clId="{6AF0AC14-A5AA-499D-898A-59C276B59E70}" dt="2022-05-19T09:57:50.863" v="4844" actId="167"/>
          <ac:picMkLst>
            <pc:docMk/>
            <pc:sldMk cId="687041132" sldId="289"/>
            <ac:picMk id="32" creationId="{3D3F7EFC-AC4C-4037-B213-5F285239D0E8}"/>
          </ac:picMkLst>
        </pc:picChg>
        <pc:cxnChg chg="add mod">
          <ac:chgData name="Paolo Pertino" userId="0d1aebe2-9a57-4628-bf08-b1b5eefb97fe" providerId="ADAL" clId="{6AF0AC14-A5AA-499D-898A-59C276B59E70}" dt="2022-05-19T09:51:46.810" v="4718"/>
          <ac:cxnSpMkLst>
            <pc:docMk/>
            <pc:sldMk cId="687041132" sldId="289"/>
            <ac:cxnSpMk id="33" creationId="{F493E85C-AB48-4A28-0A87-8660587B8B6C}"/>
          </ac:cxnSpMkLst>
        </pc:cxnChg>
        <pc:cxnChg chg="add mod">
          <ac:chgData name="Paolo Pertino" userId="0d1aebe2-9a57-4628-bf08-b1b5eefb97fe" providerId="ADAL" clId="{6AF0AC14-A5AA-499D-898A-59C276B59E70}" dt="2022-05-19T09:51:53.276" v="4719"/>
          <ac:cxnSpMkLst>
            <pc:docMk/>
            <pc:sldMk cId="687041132" sldId="289"/>
            <ac:cxnSpMk id="40" creationId="{B65EF327-C132-2CED-FD29-E014ACD689DD}"/>
          </ac:cxnSpMkLst>
        </pc:cxnChg>
      </pc:sldChg>
      <pc:sldChg chg="addSp delSp modSp mod setBg addAnim delAnim modAnim">
        <pc:chgData name="Paolo Pertino" userId="0d1aebe2-9a57-4628-bf08-b1b5eefb97fe" providerId="ADAL" clId="{6AF0AC14-A5AA-499D-898A-59C276B59E70}" dt="2022-05-19T10:23:20.009" v="4982" actId="167"/>
        <pc:sldMkLst>
          <pc:docMk/>
          <pc:sldMk cId="3294806322" sldId="290"/>
        </pc:sldMkLst>
        <pc:spChg chg="mod">
          <ac:chgData name="Paolo Pertino" userId="0d1aebe2-9a57-4628-bf08-b1b5eefb97fe" providerId="ADAL" clId="{6AF0AC14-A5AA-499D-898A-59C276B59E70}" dt="2022-05-19T10:00:19.314" v="4883" actId="207"/>
          <ac:spMkLst>
            <pc:docMk/>
            <pc:sldMk cId="3294806322" sldId="290"/>
            <ac:spMk id="11" creationId="{1A0A2CF8-C6D6-4D78-8D99-489B4C5FE48E}"/>
          </ac:spMkLst>
        </pc:spChg>
        <pc:spChg chg="mod">
          <ac:chgData name="Paolo Pertino" userId="0d1aebe2-9a57-4628-bf08-b1b5eefb97fe" providerId="ADAL" clId="{6AF0AC14-A5AA-499D-898A-59C276B59E70}" dt="2022-05-19T10:00:35.195" v="4885" actId="207"/>
          <ac:spMkLst>
            <pc:docMk/>
            <pc:sldMk cId="3294806322" sldId="290"/>
            <ac:spMk id="12" creationId="{B9805447-7689-4AAF-BAB5-32D962BFBE22}"/>
          </ac:spMkLst>
        </pc:spChg>
        <pc:spChg chg="mod ord">
          <ac:chgData name="Paolo Pertino" userId="0d1aebe2-9a57-4628-bf08-b1b5eefb97fe" providerId="ADAL" clId="{6AF0AC14-A5AA-499D-898A-59C276B59E70}" dt="2022-05-19T10:20:28.950" v="4947" actId="167"/>
          <ac:spMkLst>
            <pc:docMk/>
            <pc:sldMk cId="3294806322" sldId="290"/>
            <ac:spMk id="14" creationId="{AE36745B-8A87-46A9-BCF3-E6A20BD3CA58}"/>
          </ac:spMkLst>
        </pc:spChg>
        <pc:spChg chg="add mod">
          <ac:chgData name="Paolo Pertino" userId="0d1aebe2-9a57-4628-bf08-b1b5eefb97fe" providerId="ADAL" clId="{6AF0AC14-A5AA-499D-898A-59C276B59E70}" dt="2022-05-19T10:00:35.195" v="4885" actId="207"/>
          <ac:spMkLst>
            <pc:docMk/>
            <pc:sldMk cId="3294806322" sldId="290"/>
            <ac:spMk id="15" creationId="{1E59327D-EA11-C22E-E91F-3592AD0B84D3}"/>
          </ac:spMkLst>
        </pc:spChg>
        <pc:spChg chg="mod ord">
          <ac:chgData name="Paolo Pertino" userId="0d1aebe2-9a57-4628-bf08-b1b5eefb97fe" providerId="ADAL" clId="{6AF0AC14-A5AA-499D-898A-59C276B59E70}" dt="2022-05-19T10:23:10.250" v="4979" actId="167"/>
          <ac:spMkLst>
            <pc:docMk/>
            <pc:sldMk cId="3294806322" sldId="290"/>
            <ac:spMk id="16" creationId="{983EB0B6-67AD-43A9-81EE-F216E9A18F45}"/>
          </ac:spMkLst>
        </pc:spChg>
        <pc:spChg chg="ord">
          <ac:chgData name="Paolo Pertino" userId="0d1aebe2-9a57-4628-bf08-b1b5eefb97fe" providerId="ADAL" clId="{6AF0AC14-A5AA-499D-898A-59C276B59E70}" dt="2022-05-19T10:23:20.009" v="4982" actId="167"/>
          <ac:spMkLst>
            <pc:docMk/>
            <pc:sldMk cId="3294806322" sldId="290"/>
            <ac:spMk id="17" creationId="{A1638DE9-8793-40AC-A0AA-1B9320D881B8}"/>
          </ac:spMkLst>
        </pc:spChg>
        <pc:spChg chg="mod">
          <ac:chgData name="Paolo Pertino" userId="0d1aebe2-9a57-4628-bf08-b1b5eefb97fe" providerId="ADAL" clId="{6AF0AC14-A5AA-499D-898A-59C276B59E70}" dt="2022-05-19T10:21:54.068" v="4978" actId="255"/>
          <ac:spMkLst>
            <pc:docMk/>
            <pc:sldMk cId="3294806322" sldId="290"/>
            <ac:spMk id="19" creationId="{04262821-1406-4AD3-A7E8-CD2C96248CD7}"/>
          </ac:spMkLst>
        </pc:spChg>
        <pc:spChg chg="add mod ord">
          <ac:chgData name="Paolo Pertino" userId="0d1aebe2-9a57-4628-bf08-b1b5eefb97fe" providerId="ADAL" clId="{6AF0AC14-A5AA-499D-898A-59C276B59E70}" dt="2022-05-19T10:23:16.876" v="4981" actId="167"/>
          <ac:spMkLst>
            <pc:docMk/>
            <pc:sldMk cId="3294806322" sldId="290"/>
            <ac:spMk id="23" creationId="{2E1760B5-091D-FF7E-B6F7-45B0258C716F}"/>
          </ac:spMkLst>
        </pc:spChg>
        <pc:spChg chg="del mod">
          <ac:chgData name="Paolo Pertino" userId="0d1aebe2-9a57-4628-bf08-b1b5eefb97fe" providerId="ADAL" clId="{6AF0AC14-A5AA-499D-898A-59C276B59E70}" dt="2022-05-19T10:04:10.724" v="4902"/>
          <ac:spMkLst>
            <pc:docMk/>
            <pc:sldMk cId="3294806322" sldId="290"/>
            <ac:spMk id="26" creationId="{265A7F29-46FB-44FB-B15D-F076C14B013B}"/>
          </ac:spMkLst>
        </pc:spChg>
        <pc:spChg chg="del mod">
          <ac:chgData name="Paolo Pertino" userId="0d1aebe2-9a57-4628-bf08-b1b5eefb97fe" providerId="ADAL" clId="{6AF0AC14-A5AA-499D-898A-59C276B59E70}" dt="2022-05-19T10:04:41.325" v="4905"/>
          <ac:spMkLst>
            <pc:docMk/>
            <pc:sldMk cId="3294806322" sldId="290"/>
            <ac:spMk id="27" creationId="{586DB303-BA1B-41C7-B747-467935DEAABF}"/>
          </ac:spMkLst>
        </pc:spChg>
        <pc:spChg chg="mod">
          <ac:chgData name="Paolo Pertino" userId="0d1aebe2-9a57-4628-bf08-b1b5eefb97fe" providerId="ADAL" clId="{6AF0AC14-A5AA-499D-898A-59C276B59E70}" dt="2022-05-19T10:20:25.787" v="4946" actId="1076"/>
          <ac:spMkLst>
            <pc:docMk/>
            <pc:sldMk cId="3294806322" sldId="290"/>
            <ac:spMk id="28" creationId="{C6FF8AE1-8290-4A60-BE7B-948703F33777}"/>
          </ac:spMkLst>
        </pc:spChg>
        <pc:grpChg chg="add del mod ord">
          <ac:chgData name="Paolo Pertino" userId="0d1aebe2-9a57-4628-bf08-b1b5eefb97fe" providerId="ADAL" clId="{6AF0AC14-A5AA-499D-898A-59C276B59E70}" dt="2022-05-19T10:21:16.080" v="4958" actId="167"/>
          <ac:grpSpMkLst>
            <pc:docMk/>
            <pc:sldMk cId="3294806322" sldId="290"/>
            <ac:grpSpMk id="20" creationId="{D62EB193-7752-4C7B-93C5-77696AECFC1F}"/>
          </ac:grpSpMkLst>
        </pc:grpChg>
        <pc:picChg chg="add mod">
          <ac:chgData name="Paolo Pertino" userId="0d1aebe2-9a57-4628-bf08-b1b5eefb97fe" providerId="ADAL" clId="{6AF0AC14-A5AA-499D-898A-59C276B59E70}" dt="2022-05-19T10:05:24.478" v="4917" actId="1076"/>
          <ac:picMkLst>
            <pc:docMk/>
            <pc:sldMk cId="3294806322" sldId="290"/>
            <ac:picMk id="3" creationId="{76EFD6D3-C384-744F-A685-BFE34B9F03BE}"/>
          </ac:picMkLst>
        </pc:picChg>
        <pc:picChg chg="add del mod ord">
          <ac:chgData name="Paolo Pertino" userId="0d1aebe2-9a57-4628-bf08-b1b5eefb97fe" providerId="ADAL" clId="{6AF0AC14-A5AA-499D-898A-59C276B59E70}" dt="2022-05-19T10:18:28.422" v="4937" actId="478"/>
          <ac:picMkLst>
            <pc:docMk/>
            <pc:sldMk cId="3294806322" sldId="290"/>
            <ac:picMk id="5" creationId="{95151133-0AAE-8052-42DC-8AE182FA7CC3}"/>
          </ac:picMkLst>
        </pc:picChg>
        <pc:picChg chg="add mod ord">
          <ac:chgData name="Paolo Pertino" userId="0d1aebe2-9a57-4628-bf08-b1b5eefb97fe" providerId="ADAL" clId="{6AF0AC14-A5AA-499D-898A-59C276B59E70}" dt="2022-05-19T10:21:36.376" v="4963" actId="1076"/>
          <ac:picMkLst>
            <pc:docMk/>
            <pc:sldMk cId="3294806322" sldId="290"/>
            <ac:picMk id="7" creationId="{30257C3D-83FE-BCF5-F597-07AB9F3AAA89}"/>
          </ac:picMkLst>
        </pc:picChg>
        <pc:picChg chg="mod ord">
          <ac:chgData name="Paolo Pertino" userId="0d1aebe2-9a57-4628-bf08-b1b5eefb97fe" providerId="ADAL" clId="{6AF0AC14-A5AA-499D-898A-59C276B59E70}" dt="2022-05-19T10:21:05.801" v="4955" actId="167"/>
          <ac:picMkLst>
            <pc:docMk/>
            <pc:sldMk cId="3294806322" sldId="290"/>
            <ac:picMk id="21" creationId="{C94D7AD0-FF81-4F1A-9128-30A6E68A7629}"/>
          </ac:picMkLst>
        </pc:picChg>
        <pc:picChg chg="mod">
          <ac:chgData name="Paolo Pertino" userId="0d1aebe2-9a57-4628-bf08-b1b5eefb97fe" providerId="ADAL" clId="{6AF0AC14-A5AA-499D-898A-59C276B59E70}" dt="2022-05-19T10:05:38.237" v="4918"/>
          <ac:picMkLst>
            <pc:docMk/>
            <pc:sldMk cId="3294806322" sldId="290"/>
            <ac:picMk id="22" creationId="{118D3E5D-69A2-4A78-AE55-20CB3562E050}"/>
          </ac:picMkLst>
        </pc:picChg>
      </pc:sldChg>
      <pc:sldChg chg="addSp delSp modSp mod ord modTransition setBg modAnim">
        <pc:chgData name="Paolo Pertino" userId="0d1aebe2-9a57-4628-bf08-b1b5eefb97fe" providerId="ADAL" clId="{6AF0AC14-A5AA-499D-898A-59C276B59E70}" dt="2022-05-19T09:03:47.785" v="4420" actId="1076"/>
        <pc:sldMkLst>
          <pc:docMk/>
          <pc:sldMk cId="867533782" sldId="291"/>
        </pc:sldMkLst>
        <pc:spChg chg="mod ord">
          <ac:chgData name="Paolo Pertino" userId="0d1aebe2-9a57-4628-bf08-b1b5eefb97fe" providerId="ADAL" clId="{6AF0AC14-A5AA-499D-898A-59C276B59E70}" dt="2022-05-19T09:03:47.785" v="4420" actId="1076"/>
          <ac:spMkLst>
            <pc:docMk/>
            <pc:sldMk cId="867533782" sldId="291"/>
            <ac:spMk id="11" creationId="{AE710C87-3A44-4A0A-9C77-52142EACE23D}"/>
          </ac:spMkLst>
        </pc:spChg>
        <pc:spChg chg="del mod">
          <ac:chgData name="Paolo Pertino" userId="0d1aebe2-9a57-4628-bf08-b1b5eefb97fe" providerId="ADAL" clId="{6AF0AC14-A5AA-499D-898A-59C276B59E70}" dt="2022-05-19T07:25:24.622" v="3712"/>
          <ac:spMkLst>
            <pc:docMk/>
            <pc:sldMk cId="867533782" sldId="291"/>
            <ac:spMk id="15" creationId="{146BEA70-78B1-4FBA-A7D2-F9CA1B0D285D}"/>
          </ac:spMkLst>
        </pc:spChg>
        <pc:spChg chg="mod">
          <ac:chgData name="Paolo Pertino" userId="0d1aebe2-9a57-4628-bf08-b1b5eefb97fe" providerId="ADAL" clId="{6AF0AC14-A5AA-499D-898A-59C276B59E70}" dt="2022-05-19T08:51:28.801" v="4410" actId="1076"/>
          <ac:spMkLst>
            <pc:docMk/>
            <pc:sldMk cId="867533782" sldId="291"/>
            <ac:spMk id="16" creationId="{682B4FBD-23DC-404C-AEE6-94E3EDE34D0F}"/>
          </ac:spMkLst>
        </pc:spChg>
        <pc:picChg chg="add mod">
          <ac:chgData name="Paolo Pertino" userId="0d1aebe2-9a57-4628-bf08-b1b5eefb97fe" providerId="ADAL" clId="{6AF0AC14-A5AA-499D-898A-59C276B59E70}" dt="2022-05-19T07:52:18.049" v="3883"/>
          <ac:picMkLst>
            <pc:docMk/>
            <pc:sldMk cId="867533782" sldId="291"/>
            <ac:picMk id="3" creationId="{7C0BDC46-31EE-9662-D23E-F727340693B7}"/>
          </ac:picMkLst>
        </pc:picChg>
        <pc:picChg chg="mod">
          <ac:chgData name="Paolo Pertino" userId="0d1aebe2-9a57-4628-bf08-b1b5eefb97fe" providerId="ADAL" clId="{6AF0AC14-A5AA-499D-898A-59C276B59E70}" dt="2022-05-19T08:10:32.086" v="4120"/>
          <ac:picMkLst>
            <pc:docMk/>
            <pc:sldMk cId="867533782" sldId="291"/>
            <ac:picMk id="10" creationId="{102334AF-B7B1-4956-A6D5-485D5AE579BF}"/>
          </ac:picMkLst>
        </pc:picChg>
        <pc:cxnChg chg="add mod">
          <ac:chgData name="Paolo Pertino" userId="0d1aebe2-9a57-4628-bf08-b1b5eefb97fe" providerId="ADAL" clId="{6AF0AC14-A5AA-499D-898A-59C276B59E70}" dt="2022-05-19T08:51:40.750" v="4411"/>
          <ac:cxnSpMkLst>
            <pc:docMk/>
            <pc:sldMk cId="867533782" sldId="291"/>
            <ac:cxnSpMk id="8" creationId="{F9FC10D0-5A46-AA71-718B-0BF70DB566EC}"/>
          </ac:cxnSpMkLst>
        </pc:cxnChg>
        <pc:cxnChg chg="add mod">
          <ac:chgData name="Paolo Pertino" userId="0d1aebe2-9a57-4628-bf08-b1b5eefb97fe" providerId="ADAL" clId="{6AF0AC14-A5AA-499D-898A-59C276B59E70}" dt="2022-05-19T08:52:04.139" v="4415" actId="14100"/>
          <ac:cxnSpMkLst>
            <pc:docMk/>
            <pc:sldMk cId="867533782" sldId="291"/>
            <ac:cxnSpMk id="9" creationId="{A22F2BE5-0B6F-A9A8-3AB7-8B0F646CB2E8}"/>
          </ac:cxnSpMkLst>
        </pc:cxnChg>
      </pc:sldChg>
      <pc:sldChg chg="modSp del">
        <pc:chgData name="Paolo Pertino" userId="0d1aebe2-9a57-4628-bf08-b1b5eefb97fe" providerId="ADAL" clId="{6AF0AC14-A5AA-499D-898A-59C276B59E70}" dt="2022-05-19T09:54:17.490" v="4720" actId="2696"/>
        <pc:sldMkLst>
          <pc:docMk/>
          <pc:sldMk cId="3375901302" sldId="292"/>
        </pc:sldMkLst>
        <pc:spChg chg="mod">
          <ac:chgData name="Paolo Pertino" userId="0d1aebe2-9a57-4628-bf08-b1b5eefb97fe" providerId="ADAL" clId="{6AF0AC14-A5AA-499D-898A-59C276B59E70}" dt="2022-05-19T07:52:18.049" v="3883"/>
          <ac:spMkLst>
            <pc:docMk/>
            <pc:sldMk cId="3375901302" sldId="292"/>
            <ac:spMk id="20" creationId="{B0238788-B22B-4D2E-B1EA-4049D0059C88}"/>
          </ac:spMkLst>
        </pc:spChg>
      </pc:sldChg>
      <pc:sldChg chg="modSp del">
        <pc:chgData name="Paolo Pertino" userId="0d1aebe2-9a57-4628-bf08-b1b5eefb97fe" providerId="ADAL" clId="{6AF0AC14-A5AA-499D-898A-59C276B59E70}" dt="2022-05-19T09:54:17.490" v="4720" actId="2696"/>
        <pc:sldMkLst>
          <pc:docMk/>
          <pc:sldMk cId="227495654" sldId="293"/>
        </pc:sldMkLst>
        <pc:spChg chg="mod">
          <ac:chgData name="Paolo Pertino" userId="0d1aebe2-9a57-4628-bf08-b1b5eefb97fe" providerId="ADAL" clId="{6AF0AC14-A5AA-499D-898A-59C276B59E70}" dt="2022-05-19T07:52:18.049" v="3883"/>
          <ac:spMkLst>
            <pc:docMk/>
            <pc:sldMk cId="227495654" sldId="293"/>
            <ac:spMk id="34" creationId="{B8D964F9-2F15-47D2-B3F8-6B6C3495F523}"/>
          </ac:spMkLst>
        </pc:spChg>
        <pc:spChg chg="mod">
          <ac:chgData name="Paolo Pertino" userId="0d1aebe2-9a57-4628-bf08-b1b5eefb97fe" providerId="ADAL" clId="{6AF0AC14-A5AA-499D-898A-59C276B59E70}" dt="2022-05-19T07:52:18.049" v="3883"/>
          <ac:spMkLst>
            <pc:docMk/>
            <pc:sldMk cId="227495654" sldId="293"/>
            <ac:spMk id="35" creationId="{DF80E01F-60BB-4D40-8BAC-693A77BD797D}"/>
          </ac:spMkLst>
        </pc:spChg>
        <pc:spChg chg="mod">
          <ac:chgData name="Paolo Pertino" userId="0d1aebe2-9a57-4628-bf08-b1b5eefb97fe" providerId="ADAL" clId="{6AF0AC14-A5AA-499D-898A-59C276B59E70}" dt="2022-05-19T07:52:18.049" v="3883"/>
          <ac:spMkLst>
            <pc:docMk/>
            <pc:sldMk cId="227495654" sldId="293"/>
            <ac:spMk id="36" creationId="{5ACE8C81-D7EC-4C08-9F6B-CED26D8A61C3}"/>
          </ac:spMkLst>
        </pc:spChg>
        <pc:spChg chg="mod">
          <ac:chgData name="Paolo Pertino" userId="0d1aebe2-9a57-4628-bf08-b1b5eefb97fe" providerId="ADAL" clId="{6AF0AC14-A5AA-499D-898A-59C276B59E70}" dt="2022-05-19T07:52:18.049" v="3883"/>
          <ac:spMkLst>
            <pc:docMk/>
            <pc:sldMk cId="227495654" sldId="293"/>
            <ac:spMk id="37" creationId="{17EA4E6B-23E2-48A9-81B7-E06F5F398A49}"/>
          </ac:spMkLst>
        </pc:spChg>
        <pc:spChg chg="mod">
          <ac:chgData name="Paolo Pertino" userId="0d1aebe2-9a57-4628-bf08-b1b5eefb97fe" providerId="ADAL" clId="{6AF0AC14-A5AA-499D-898A-59C276B59E70}" dt="2022-05-19T07:52:18.049" v="3883"/>
          <ac:spMkLst>
            <pc:docMk/>
            <pc:sldMk cId="227495654" sldId="293"/>
            <ac:spMk id="38" creationId="{DD94B5A9-8463-43C4-82DF-8C47E8BFB65B}"/>
          </ac:spMkLst>
        </pc:spChg>
        <pc:spChg chg="mod">
          <ac:chgData name="Paolo Pertino" userId="0d1aebe2-9a57-4628-bf08-b1b5eefb97fe" providerId="ADAL" clId="{6AF0AC14-A5AA-499D-898A-59C276B59E70}" dt="2022-05-19T07:52:18.049" v="3883"/>
          <ac:spMkLst>
            <pc:docMk/>
            <pc:sldMk cId="227495654" sldId="293"/>
            <ac:spMk id="39" creationId="{1D98FB43-48BD-431A-A877-BE8E245080C6}"/>
          </ac:spMkLst>
        </pc:spChg>
        <pc:spChg chg="mod">
          <ac:chgData name="Paolo Pertino" userId="0d1aebe2-9a57-4628-bf08-b1b5eefb97fe" providerId="ADAL" clId="{6AF0AC14-A5AA-499D-898A-59C276B59E70}" dt="2022-05-19T07:52:18.049" v="3883"/>
          <ac:spMkLst>
            <pc:docMk/>
            <pc:sldMk cId="227495654" sldId="293"/>
            <ac:spMk id="40" creationId="{8D0318E5-3C9D-423E-AC47-9F850DEF3C9F}"/>
          </ac:spMkLst>
        </pc:spChg>
        <pc:spChg chg="mod">
          <ac:chgData name="Paolo Pertino" userId="0d1aebe2-9a57-4628-bf08-b1b5eefb97fe" providerId="ADAL" clId="{6AF0AC14-A5AA-499D-898A-59C276B59E70}" dt="2022-05-19T07:52:18.049" v="3883"/>
          <ac:spMkLst>
            <pc:docMk/>
            <pc:sldMk cId="227495654" sldId="293"/>
            <ac:spMk id="41" creationId="{749A4B6C-1C8B-4CA5-9B32-BFFE4D1937C3}"/>
          </ac:spMkLst>
        </pc:spChg>
        <pc:spChg chg="mod">
          <ac:chgData name="Paolo Pertino" userId="0d1aebe2-9a57-4628-bf08-b1b5eefb97fe" providerId="ADAL" clId="{6AF0AC14-A5AA-499D-898A-59C276B59E70}" dt="2022-05-19T07:52:18.049" v="3883"/>
          <ac:spMkLst>
            <pc:docMk/>
            <pc:sldMk cId="227495654" sldId="293"/>
            <ac:spMk id="42" creationId="{98AC8934-F4A0-497C-B071-209FE33185FB}"/>
          </ac:spMkLst>
        </pc:spChg>
      </pc:sldChg>
      <pc:sldChg chg="modSp del">
        <pc:chgData name="Paolo Pertino" userId="0d1aebe2-9a57-4628-bf08-b1b5eefb97fe" providerId="ADAL" clId="{6AF0AC14-A5AA-499D-898A-59C276B59E70}" dt="2022-05-19T09:54:17.490" v="4720" actId="2696"/>
        <pc:sldMkLst>
          <pc:docMk/>
          <pc:sldMk cId="1184115176" sldId="294"/>
        </pc:sldMkLst>
        <pc:spChg chg="mod">
          <ac:chgData name="Paolo Pertino" userId="0d1aebe2-9a57-4628-bf08-b1b5eefb97fe" providerId="ADAL" clId="{6AF0AC14-A5AA-499D-898A-59C276B59E70}" dt="2022-05-19T07:52:18.049" v="3883"/>
          <ac:spMkLst>
            <pc:docMk/>
            <pc:sldMk cId="1184115176" sldId="294"/>
            <ac:spMk id="34" creationId="{B8D964F9-2F15-47D2-B3F8-6B6C3495F523}"/>
          </ac:spMkLst>
        </pc:spChg>
        <pc:spChg chg="mod">
          <ac:chgData name="Paolo Pertino" userId="0d1aebe2-9a57-4628-bf08-b1b5eefb97fe" providerId="ADAL" clId="{6AF0AC14-A5AA-499D-898A-59C276B59E70}" dt="2022-05-19T07:52:18.049" v="3883"/>
          <ac:spMkLst>
            <pc:docMk/>
            <pc:sldMk cId="1184115176" sldId="294"/>
            <ac:spMk id="35" creationId="{DF80E01F-60BB-4D40-8BAC-693A77BD797D}"/>
          </ac:spMkLst>
        </pc:spChg>
        <pc:spChg chg="mod">
          <ac:chgData name="Paolo Pertino" userId="0d1aebe2-9a57-4628-bf08-b1b5eefb97fe" providerId="ADAL" clId="{6AF0AC14-A5AA-499D-898A-59C276B59E70}" dt="2022-05-19T07:52:18.049" v="3883"/>
          <ac:spMkLst>
            <pc:docMk/>
            <pc:sldMk cId="1184115176" sldId="294"/>
            <ac:spMk id="36" creationId="{5ACE8C81-D7EC-4C08-9F6B-CED26D8A61C3}"/>
          </ac:spMkLst>
        </pc:spChg>
        <pc:spChg chg="mod">
          <ac:chgData name="Paolo Pertino" userId="0d1aebe2-9a57-4628-bf08-b1b5eefb97fe" providerId="ADAL" clId="{6AF0AC14-A5AA-499D-898A-59C276B59E70}" dt="2022-05-19T07:52:18.049" v="3883"/>
          <ac:spMkLst>
            <pc:docMk/>
            <pc:sldMk cId="1184115176" sldId="294"/>
            <ac:spMk id="37" creationId="{17EA4E6B-23E2-48A9-81B7-E06F5F398A49}"/>
          </ac:spMkLst>
        </pc:spChg>
        <pc:spChg chg="mod">
          <ac:chgData name="Paolo Pertino" userId="0d1aebe2-9a57-4628-bf08-b1b5eefb97fe" providerId="ADAL" clId="{6AF0AC14-A5AA-499D-898A-59C276B59E70}" dt="2022-05-19T07:52:18.049" v="3883"/>
          <ac:spMkLst>
            <pc:docMk/>
            <pc:sldMk cId="1184115176" sldId="294"/>
            <ac:spMk id="38" creationId="{DD94B5A9-8463-43C4-82DF-8C47E8BFB65B}"/>
          </ac:spMkLst>
        </pc:spChg>
        <pc:spChg chg="mod">
          <ac:chgData name="Paolo Pertino" userId="0d1aebe2-9a57-4628-bf08-b1b5eefb97fe" providerId="ADAL" clId="{6AF0AC14-A5AA-499D-898A-59C276B59E70}" dt="2022-05-19T07:52:18.049" v="3883"/>
          <ac:spMkLst>
            <pc:docMk/>
            <pc:sldMk cId="1184115176" sldId="294"/>
            <ac:spMk id="39" creationId="{1D98FB43-48BD-431A-A877-BE8E245080C6}"/>
          </ac:spMkLst>
        </pc:spChg>
        <pc:spChg chg="mod">
          <ac:chgData name="Paolo Pertino" userId="0d1aebe2-9a57-4628-bf08-b1b5eefb97fe" providerId="ADAL" clId="{6AF0AC14-A5AA-499D-898A-59C276B59E70}" dt="2022-05-19T07:52:18.049" v="3883"/>
          <ac:spMkLst>
            <pc:docMk/>
            <pc:sldMk cId="1184115176" sldId="294"/>
            <ac:spMk id="40" creationId="{8D0318E5-3C9D-423E-AC47-9F850DEF3C9F}"/>
          </ac:spMkLst>
        </pc:spChg>
        <pc:spChg chg="mod">
          <ac:chgData name="Paolo Pertino" userId="0d1aebe2-9a57-4628-bf08-b1b5eefb97fe" providerId="ADAL" clId="{6AF0AC14-A5AA-499D-898A-59C276B59E70}" dt="2022-05-19T07:52:18.049" v="3883"/>
          <ac:spMkLst>
            <pc:docMk/>
            <pc:sldMk cId="1184115176" sldId="294"/>
            <ac:spMk id="41" creationId="{749A4B6C-1C8B-4CA5-9B32-BFFE4D1937C3}"/>
          </ac:spMkLst>
        </pc:spChg>
        <pc:spChg chg="mod">
          <ac:chgData name="Paolo Pertino" userId="0d1aebe2-9a57-4628-bf08-b1b5eefb97fe" providerId="ADAL" clId="{6AF0AC14-A5AA-499D-898A-59C276B59E70}" dt="2022-05-19T07:52:18.049" v="3883"/>
          <ac:spMkLst>
            <pc:docMk/>
            <pc:sldMk cId="1184115176" sldId="294"/>
            <ac:spMk id="42" creationId="{98AC8934-F4A0-497C-B071-209FE33185FB}"/>
          </ac:spMkLst>
        </pc:spChg>
      </pc:sldChg>
      <pc:sldChg chg="addSp delSp modSp mod modTransition setBg delAnim modAnim">
        <pc:chgData name="Paolo Pertino" userId="0d1aebe2-9a57-4628-bf08-b1b5eefb97fe" providerId="ADAL" clId="{6AF0AC14-A5AA-499D-898A-59C276B59E70}" dt="2022-05-19T08:49:32.006" v="4402"/>
        <pc:sldMkLst>
          <pc:docMk/>
          <pc:sldMk cId="3380224745" sldId="1168"/>
        </pc:sldMkLst>
        <pc:spChg chg="add mod">
          <ac:chgData name="Paolo Pertino" userId="0d1aebe2-9a57-4628-bf08-b1b5eefb97fe" providerId="ADAL" clId="{6AF0AC14-A5AA-499D-898A-59C276B59E70}" dt="2022-05-18T14:30:53.693" v="2908" actId="255"/>
          <ac:spMkLst>
            <pc:docMk/>
            <pc:sldMk cId="3380224745" sldId="1168"/>
            <ac:spMk id="2" creationId="{1E4B810E-1E93-626D-E1DE-8EE7737B742A}"/>
          </ac:spMkLst>
        </pc:spChg>
        <pc:spChg chg="mod">
          <ac:chgData name="Paolo Pertino" userId="0d1aebe2-9a57-4628-bf08-b1b5eefb97fe" providerId="ADAL" clId="{6AF0AC14-A5AA-499D-898A-59C276B59E70}" dt="2022-05-18T14:24:38.682" v="2844" actId="207"/>
          <ac:spMkLst>
            <pc:docMk/>
            <pc:sldMk cId="3380224745" sldId="1168"/>
            <ac:spMk id="9" creationId="{00000000-0000-0000-0000-000000000000}"/>
          </ac:spMkLst>
        </pc:spChg>
        <pc:spChg chg="mod">
          <ac:chgData name="Paolo Pertino" userId="0d1aebe2-9a57-4628-bf08-b1b5eefb97fe" providerId="ADAL" clId="{6AF0AC14-A5AA-499D-898A-59C276B59E70}" dt="2022-05-18T14:23:22.712" v="2832" actId="207"/>
          <ac:spMkLst>
            <pc:docMk/>
            <pc:sldMk cId="3380224745" sldId="1168"/>
            <ac:spMk id="10" creationId="{00000000-0000-0000-0000-000000000000}"/>
          </ac:spMkLst>
        </pc:spChg>
        <pc:spChg chg="mod">
          <ac:chgData name="Paolo Pertino" userId="0d1aebe2-9a57-4628-bf08-b1b5eefb97fe" providerId="ADAL" clId="{6AF0AC14-A5AA-499D-898A-59C276B59E70}" dt="2022-05-18T14:25:55.445" v="2854" actId="207"/>
          <ac:spMkLst>
            <pc:docMk/>
            <pc:sldMk cId="3380224745" sldId="1168"/>
            <ac:spMk id="11" creationId="{00000000-0000-0000-0000-000000000000}"/>
          </ac:spMkLst>
        </pc:spChg>
        <pc:spChg chg="mod">
          <ac:chgData name="Paolo Pertino" userId="0d1aebe2-9a57-4628-bf08-b1b5eefb97fe" providerId="ADAL" clId="{6AF0AC14-A5AA-499D-898A-59C276B59E70}" dt="2022-05-18T14:23:34.591" v="2833" actId="207"/>
          <ac:spMkLst>
            <pc:docMk/>
            <pc:sldMk cId="3380224745" sldId="1168"/>
            <ac:spMk id="14" creationId="{00000000-0000-0000-0000-000000000000}"/>
          </ac:spMkLst>
        </pc:spChg>
        <pc:spChg chg="mod">
          <ac:chgData name="Paolo Pertino" userId="0d1aebe2-9a57-4628-bf08-b1b5eefb97fe" providerId="ADAL" clId="{6AF0AC14-A5AA-499D-898A-59C276B59E70}" dt="2022-05-18T14:23:34.591" v="2833" actId="207"/>
          <ac:spMkLst>
            <pc:docMk/>
            <pc:sldMk cId="3380224745" sldId="1168"/>
            <ac:spMk id="15" creationId="{00000000-0000-0000-0000-000000000000}"/>
          </ac:spMkLst>
        </pc:spChg>
        <pc:spChg chg="mod">
          <ac:chgData name="Paolo Pertino" userId="0d1aebe2-9a57-4628-bf08-b1b5eefb97fe" providerId="ADAL" clId="{6AF0AC14-A5AA-499D-898A-59C276B59E70}" dt="2022-05-18T14:23:34.591" v="2833" actId="207"/>
          <ac:spMkLst>
            <pc:docMk/>
            <pc:sldMk cId="3380224745" sldId="1168"/>
            <ac:spMk id="16" creationId="{00000000-0000-0000-0000-000000000000}"/>
          </ac:spMkLst>
        </pc:spChg>
        <pc:spChg chg="mod">
          <ac:chgData name="Paolo Pertino" userId="0d1aebe2-9a57-4628-bf08-b1b5eefb97fe" providerId="ADAL" clId="{6AF0AC14-A5AA-499D-898A-59C276B59E70}" dt="2022-05-18T14:25:04.653" v="2851" actId="207"/>
          <ac:spMkLst>
            <pc:docMk/>
            <pc:sldMk cId="3380224745" sldId="1168"/>
            <ac:spMk id="17" creationId="{00000000-0000-0000-0000-000000000000}"/>
          </ac:spMkLst>
        </pc:spChg>
        <pc:spChg chg="mod">
          <ac:chgData name="Paolo Pertino" userId="0d1aebe2-9a57-4628-bf08-b1b5eefb97fe" providerId="ADAL" clId="{6AF0AC14-A5AA-499D-898A-59C276B59E70}" dt="2022-05-18T14:25:57.659" v="2855" actId="207"/>
          <ac:spMkLst>
            <pc:docMk/>
            <pc:sldMk cId="3380224745" sldId="1168"/>
            <ac:spMk id="18" creationId="{00000000-0000-0000-0000-000000000000}"/>
          </ac:spMkLst>
        </pc:spChg>
        <pc:spChg chg="mod">
          <ac:chgData name="Paolo Pertino" userId="0d1aebe2-9a57-4628-bf08-b1b5eefb97fe" providerId="ADAL" clId="{6AF0AC14-A5AA-499D-898A-59C276B59E70}" dt="2022-05-18T14:24:46.392" v="2845" actId="207"/>
          <ac:spMkLst>
            <pc:docMk/>
            <pc:sldMk cId="3380224745" sldId="1168"/>
            <ac:spMk id="19" creationId="{00000000-0000-0000-0000-000000000000}"/>
          </ac:spMkLst>
        </pc:spChg>
        <pc:spChg chg="mod">
          <ac:chgData name="Paolo Pertino" userId="0d1aebe2-9a57-4628-bf08-b1b5eefb97fe" providerId="ADAL" clId="{6AF0AC14-A5AA-499D-898A-59C276B59E70}" dt="2022-05-18T14:27:58.105" v="2871" actId="207"/>
          <ac:spMkLst>
            <pc:docMk/>
            <pc:sldMk cId="3380224745" sldId="1168"/>
            <ac:spMk id="20" creationId="{00000000-0000-0000-0000-000000000000}"/>
          </ac:spMkLst>
        </pc:spChg>
        <pc:spChg chg="add del mod">
          <ac:chgData name="Paolo Pertino" userId="0d1aebe2-9a57-4628-bf08-b1b5eefb97fe" providerId="ADAL" clId="{6AF0AC14-A5AA-499D-898A-59C276B59E70}" dt="2022-05-18T13:34:03.842" v="470" actId="478"/>
          <ac:spMkLst>
            <pc:docMk/>
            <pc:sldMk cId="3380224745" sldId="1168"/>
            <ac:spMk id="21" creationId="{BF13D865-8096-058C-A194-73DAE0C69A82}"/>
          </ac:spMkLst>
        </pc:spChg>
        <pc:spChg chg="mod">
          <ac:chgData name="Paolo Pertino" userId="0d1aebe2-9a57-4628-bf08-b1b5eefb97fe" providerId="ADAL" clId="{6AF0AC14-A5AA-499D-898A-59C276B59E70}" dt="2022-05-18T14:24:50.842" v="2846" actId="207"/>
          <ac:spMkLst>
            <pc:docMk/>
            <pc:sldMk cId="3380224745" sldId="1168"/>
            <ac:spMk id="22" creationId="{00000000-0000-0000-0000-000000000000}"/>
          </ac:spMkLst>
        </pc:spChg>
        <pc:spChg chg="mod">
          <ac:chgData name="Paolo Pertino" userId="0d1aebe2-9a57-4628-bf08-b1b5eefb97fe" providerId="ADAL" clId="{6AF0AC14-A5AA-499D-898A-59C276B59E70}" dt="2022-05-18T14:26:02.356" v="2857" actId="207"/>
          <ac:spMkLst>
            <pc:docMk/>
            <pc:sldMk cId="3380224745" sldId="1168"/>
            <ac:spMk id="23" creationId="{00000000-0000-0000-0000-000000000000}"/>
          </ac:spMkLst>
        </pc:spChg>
        <pc:spChg chg="add del mod">
          <ac:chgData name="Paolo Pertino" userId="0d1aebe2-9a57-4628-bf08-b1b5eefb97fe" providerId="ADAL" clId="{6AF0AC14-A5AA-499D-898A-59C276B59E70}" dt="2022-05-18T13:34:03.842" v="470" actId="478"/>
          <ac:spMkLst>
            <pc:docMk/>
            <pc:sldMk cId="3380224745" sldId="1168"/>
            <ac:spMk id="24" creationId="{644DCBA9-4E3A-590B-0E32-56744FC28FA5}"/>
          </ac:spMkLst>
        </pc:spChg>
        <pc:spChg chg="add del mod">
          <ac:chgData name="Paolo Pertino" userId="0d1aebe2-9a57-4628-bf08-b1b5eefb97fe" providerId="ADAL" clId="{6AF0AC14-A5AA-499D-898A-59C276B59E70}" dt="2022-05-18T13:34:03.842" v="470" actId="478"/>
          <ac:spMkLst>
            <pc:docMk/>
            <pc:sldMk cId="3380224745" sldId="1168"/>
            <ac:spMk id="25" creationId="{CD291DED-71A0-4216-3946-448404B8AB0D}"/>
          </ac:spMkLst>
        </pc:spChg>
        <pc:spChg chg="add mod">
          <ac:chgData name="Paolo Pertino" userId="0d1aebe2-9a57-4628-bf08-b1b5eefb97fe" providerId="ADAL" clId="{6AF0AC14-A5AA-499D-898A-59C276B59E70}" dt="2022-05-18T14:23:34.591" v="2833" actId="207"/>
          <ac:spMkLst>
            <pc:docMk/>
            <pc:sldMk cId="3380224745" sldId="1168"/>
            <ac:spMk id="26" creationId="{6F732C5D-5046-9CF0-7FB2-39184A246DC8}"/>
          </ac:spMkLst>
        </pc:spChg>
        <pc:spChg chg="add mod">
          <ac:chgData name="Paolo Pertino" userId="0d1aebe2-9a57-4628-bf08-b1b5eefb97fe" providerId="ADAL" clId="{6AF0AC14-A5AA-499D-898A-59C276B59E70}" dt="2022-05-18T14:24:58.613" v="2848" actId="207"/>
          <ac:spMkLst>
            <pc:docMk/>
            <pc:sldMk cId="3380224745" sldId="1168"/>
            <ac:spMk id="27" creationId="{755D337B-6B43-A524-54D6-1551E9B8AD0C}"/>
          </ac:spMkLst>
        </pc:spChg>
        <pc:spChg chg="add mod">
          <ac:chgData name="Paolo Pertino" userId="0d1aebe2-9a57-4628-bf08-b1b5eefb97fe" providerId="ADAL" clId="{6AF0AC14-A5AA-499D-898A-59C276B59E70}" dt="2022-05-18T14:26:00.647" v="2856" actId="207"/>
          <ac:spMkLst>
            <pc:docMk/>
            <pc:sldMk cId="3380224745" sldId="1168"/>
            <ac:spMk id="28" creationId="{E313A28A-FD83-D636-BBEA-6886D6030AEB}"/>
          </ac:spMkLst>
        </pc:spChg>
        <pc:spChg chg="add mod">
          <ac:chgData name="Paolo Pertino" userId="0d1aebe2-9a57-4628-bf08-b1b5eefb97fe" providerId="ADAL" clId="{6AF0AC14-A5AA-499D-898A-59C276B59E70}" dt="2022-05-18T14:23:34.591" v="2833" actId="207"/>
          <ac:spMkLst>
            <pc:docMk/>
            <pc:sldMk cId="3380224745" sldId="1168"/>
            <ac:spMk id="29" creationId="{BC7E22AE-7FF5-C193-74E9-F695E4C7B723}"/>
          </ac:spMkLst>
        </pc:spChg>
        <pc:spChg chg="add mod">
          <ac:chgData name="Paolo Pertino" userId="0d1aebe2-9a57-4628-bf08-b1b5eefb97fe" providerId="ADAL" clId="{6AF0AC14-A5AA-499D-898A-59C276B59E70}" dt="2022-05-18T14:24:54.472" v="2847" actId="207"/>
          <ac:spMkLst>
            <pc:docMk/>
            <pc:sldMk cId="3380224745" sldId="1168"/>
            <ac:spMk id="30" creationId="{EF74EF99-9150-C6B0-1003-28811FD42576}"/>
          </ac:spMkLst>
        </pc:spChg>
        <pc:spChg chg="add mod">
          <ac:chgData name="Paolo Pertino" userId="0d1aebe2-9a57-4628-bf08-b1b5eefb97fe" providerId="ADAL" clId="{6AF0AC14-A5AA-499D-898A-59C276B59E70}" dt="2022-05-18T14:26:04.525" v="2858" actId="207"/>
          <ac:spMkLst>
            <pc:docMk/>
            <pc:sldMk cId="3380224745" sldId="1168"/>
            <ac:spMk id="31" creationId="{F377C627-655F-F7D6-F9D8-88A35E1A3298}"/>
          </ac:spMkLst>
        </pc:spChg>
        <pc:cxnChg chg="mod">
          <ac:chgData name="Paolo Pertino" userId="0d1aebe2-9a57-4628-bf08-b1b5eefb97fe" providerId="ADAL" clId="{6AF0AC14-A5AA-499D-898A-59C276B59E70}" dt="2022-05-19T08:18:26.599" v="4244" actId="14100"/>
          <ac:cxnSpMkLst>
            <pc:docMk/>
            <pc:sldMk cId="3380224745" sldId="1168"/>
            <ac:cxnSpMk id="7" creationId="{00000000-0000-0000-0000-000000000000}"/>
          </ac:cxnSpMkLst>
        </pc:cxnChg>
        <pc:cxnChg chg="add mod">
          <ac:chgData name="Paolo Pertino" userId="0d1aebe2-9a57-4628-bf08-b1b5eefb97fe" providerId="ADAL" clId="{6AF0AC14-A5AA-499D-898A-59C276B59E70}" dt="2022-05-19T08:33:34.497" v="4310" actId="571"/>
          <ac:cxnSpMkLst>
            <pc:docMk/>
            <pc:sldMk cId="3380224745" sldId="1168"/>
            <ac:cxnSpMk id="24" creationId="{D0B2F24C-AE61-3022-CE3B-D80D5791C93F}"/>
          </ac:cxnSpMkLst>
        </pc:cxnChg>
      </pc:sldChg>
      <pc:sldChg chg="addSp modSp mod setBg modAnim">
        <pc:chgData name="Paolo Pertino" userId="0d1aebe2-9a57-4628-bf08-b1b5eefb97fe" providerId="ADAL" clId="{6AF0AC14-A5AA-499D-898A-59C276B59E70}" dt="2022-05-19T09:59:22.392" v="4859"/>
        <pc:sldMkLst>
          <pc:docMk/>
          <pc:sldMk cId="353371823" sldId="1169"/>
        </pc:sldMkLst>
        <pc:spChg chg="mod">
          <ac:chgData name="Paolo Pertino" userId="0d1aebe2-9a57-4628-bf08-b1b5eefb97fe" providerId="ADAL" clId="{6AF0AC14-A5AA-499D-898A-59C276B59E70}" dt="2022-05-18T14:28:41.792" v="2879" actId="207"/>
          <ac:spMkLst>
            <pc:docMk/>
            <pc:sldMk cId="353371823" sldId="1169"/>
            <ac:spMk id="6" creationId="{00000000-0000-0000-0000-000000000000}"/>
          </ac:spMkLst>
        </pc:spChg>
        <pc:spChg chg="mod">
          <ac:chgData name="Paolo Pertino" userId="0d1aebe2-9a57-4628-bf08-b1b5eefb97fe" providerId="ADAL" clId="{6AF0AC14-A5AA-499D-898A-59C276B59E70}" dt="2022-05-18T14:27:47.369" v="2869" actId="207"/>
          <ac:spMkLst>
            <pc:docMk/>
            <pc:sldMk cId="353371823" sldId="1169"/>
            <ac:spMk id="13" creationId="{00000000-0000-0000-0000-000000000000}"/>
          </ac:spMkLst>
        </pc:spChg>
        <pc:spChg chg="mod">
          <ac:chgData name="Paolo Pertino" userId="0d1aebe2-9a57-4628-bf08-b1b5eefb97fe" providerId="ADAL" clId="{6AF0AC14-A5AA-499D-898A-59C276B59E70}" dt="2022-05-18T14:28:03.821" v="2872" actId="207"/>
          <ac:spMkLst>
            <pc:docMk/>
            <pc:sldMk cId="353371823" sldId="1169"/>
            <ac:spMk id="14" creationId="{00000000-0000-0000-0000-000000000000}"/>
          </ac:spMkLst>
        </pc:spChg>
        <pc:spChg chg="mod">
          <ac:chgData name="Paolo Pertino" userId="0d1aebe2-9a57-4628-bf08-b1b5eefb97fe" providerId="ADAL" clId="{6AF0AC14-A5AA-499D-898A-59C276B59E70}" dt="2022-05-18T14:28:18.746" v="2875" actId="207"/>
          <ac:spMkLst>
            <pc:docMk/>
            <pc:sldMk cId="353371823" sldId="1169"/>
            <ac:spMk id="15" creationId="{00000000-0000-0000-0000-000000000000}"/>
          </ac:spMkLst>
        </pc:spChg>
        <pc:spChg chg="mod">
          <ac:chgData name="Paolo Pertino" userId="0d1aebe2-9a57-4628-bf08-b1b5eefb97fe" providerId="ADAL" clId="{6AF0AC14-A5AA-499D-898A-59C276B59E70}" dt="2022-05-18T14:29:42.639" v="2887" actId="20577"/>
          <ac:spMkLst>
            <pc:docMk/>
            <pc:sldMk cId="353371823" sldId="1169"/>
            <ac:spMk id="16" creationId="{00000000-0000-0000-0000-000000000000}"/>
          </ac:spMkLst>
        </pc:spChg>
        <pc:spChg chg="mod">
          <ac:chgData name="Paolo Pertino" userId="0d1aebe2-9a57-4628-bf08-b1b5eefb97fe" providerId="ADAL" clId="{6AF0AC14-A5AA-499D-898A-59C276B59E70}" dt="2022-05-18T14:28:06.771" v="2873" actId="207"/>
          <ac:spMkLst>
            <pc:docMk/>
            <pc:sldMk cId="353371823" sldId="1169"/>
            <ac:spMk id="17" creationId="{00000000-0000-0000-0000-000000000000}"/>
          </ac:spMkLst>
        </pc:spChg>
        <pc:spChg chg="mod">
          <ac:chgData name="Paolo Pertino" userId="0d1aebe2-9a57-4628-bf08-b1b5eefb97fe" providerId="ADAL" clId="{6AF0AC14-A5AA-499D-898A-59C276B59E70}" dt="2022-05-18T14:29:34.162" v="2883" actId="20577"/>
          <ac:spMkLst>
            <pc:docMk/>
            <pc:sldMk cId="353371823" sldId="1169"/>
            <ac:spMk id="18" creationId="{00000000-0000-0000-0000-000000000000}"/>
          </ac:spMkLst>
        </pc:spChg>
        <pc:spChg chg="mod">
          <ac:chgData name="Paolo Pertino" userId="0d1aebe2-9a57-4628-bf08-b1b5eefb97fe" providerId="ADAL" clId="{6AF0AC14-A5AA-499D-898A-59C276B59E70}" dt="2022-05-18T14:28:09.815" v="2874" actId="207"/>
          <ac:spMkLst>
            <pc:docMk/>
            <pc:sldMk cId="353371823" sldId="1169"/>
            <ac:spMk id="19" creationId="{00000000-0000-0000-0000-000000000000}"/>
          </ac:spMkLst>
        </pc:spChg>
        <pc:spChg chg="mod">
          <ac:chgData name="Paolo Pertino" userId="0d1aebe2-9a57-4628-bf08-b1b5eefb97fe" providerId="ADAL" clId="{6AF0AC14-A5AA-499D-898A-59C276B59E70}" dt="2022-05-18T14:28:25.817" v="2877" actId="207"/>
          <ac:spMkLst>
            <pc:docMk/>
            <pc:sldMk cId="353371823" sldId="1169"/>
            <ac:spMk id="20" creationId="{00000000-0000-0000-0000-000000000000}"/>
          </ac:spMkLst>
        </pc:spChg>
        <pc:spChg chg="mod">
          <ac:chgData name="Paolo Pertino" userId="0d1aebe2-9a57-4628-bf08-b1b5eefb97fe" providerId="ADAL" clId="{6AF0AC14-A5AA-499D-898A-59C276B59E70}" dt="2022-05-18T14:28:53.195" v="2880" actId="207"/>
          <ac:spMkLst>
            <pc:docMk/>
            <pc:sldMk cId="353371823" sldId="1169"/>
            <ac:spMk id="22" creationId="{00000000-0000-0000-0000-000000000000}"/>
          </ac:spMkLst>
        </pc:spChg>
        <pc:spChg chg="mod">
          <ac:chgData name="Paolo Pertino" userId="0d1aebe2-9a57-4628-bf08-b1b5eefb97fe" providerId="ADAL" clId="{6AF0AC14-A5AA-499D-898A-59C276B59E70}" dt="2022-05-18T14:16:14.409" v="2143" actId="1076"/>
          <ac:spMkLst>
            <pc:docMk/>
            <pc:sldMk cId="353371823" sldId="1169"/>
            <ac:spMk id="24" creationId="{00000000-0000-0000-0000-000000000000}"/>
          </ac:spMkLst>
        </pc:spChg>
        <pc:spChg chg="add mod">
          <ac:chgData name="Paolo Pertino" userId="0d1aebe2-9a57-4628-bf08-b1b5eefb97fe" providerId="ADAL" clId="{6AF0AC14-A5AA-499D-898A-59C276B59E70}" dt="2022-05-18T14:16:22.260" v="2145" actId="1076"/>
          <ac:spMkLst>
            <pc:docMk/>
            <pc:sldMk cId="353371823" sldId="1169"/>
            <ac:spMk id="25" creationId="{E72C7D33-B303-16CB-C6FA-636EF7D4E391}"/>
          </ac:spMkLst>
        </pc:spChg>
        <pc:cxnChg chg="mod">
          <ac:chgData name="Paolo Pertino" userId="0d1aebe2-9a57-4628-bf08-b1b5eefb97fe" providerId="ADAL" clId="{6AF0AC14-A5AA-499D-898A-59C276B59E70}" dt="2022-05-19T08:38:10.569" v="4339" actId="1076"/>
          <ac:cxnSpMkLst>
            <pc:docMk/>
            <pc:sldMk cId="353371823" sldId="1169"/>
            <ac:cxnSpMk id="7" creationId="{00000000-0000-0000-0000-000000000000}"/>
          </ac:cxnSpMkLst>
        </pc:cxnChg>
        <pc:cxnChg chg="add mod">
          <ac:chgData name="Paolo Pertino" userId="0d1aebe2-9a57-4628-bf08-b1b5eefb97fe" providerId="ADAL" clId="{6AF0AC14-A5AA-499D-898A-59C276B59E70}" dt="2022-05-19T08:38:33.448" v="4340" actId="571"/>
          <ac:cxnSpMkLst>
            <pc:docMk/>
            <pc:sldMk cId="353371823" sldId="1169"/>
            <ac:cxnSpMk id="26" creationId="{DB290C14-1453-7E26-C9CD-8547AF473BCB}"/>
          </ac:cxnSpMkLst>
        </pc:cxnChg>
      </pc:sldChg>
      <pc:sldChg chg="del">
        <pc:chgData name="Paolo Pertino" userId="0d1aebe2-9a57-4628-bf08-b1b5eefb97fe" providerId="ADAL" clId="{6AF0AC14-A5AA-499D-898A-59C276B59E70}" dt="2022-05-18T12:36:01.237" v="0" actId="2696"/>
        <pc:sldMkLst>
          <pc:docMk/>
          <pc:sldMk cId="1626248873" sldId="1822"/>
        </pc:sldMkLst>
      </pc:sldChg>
      <pc:sldChg chg="del">
        <pc:chgData name="Paolo Pertino" userId="0d1aebe2-9a57-4628-bf08-b1b5eefb97fe" providerId="ADAL" clId="{6AF0AC14-A5AA-499D-898A-59C276B59E70}" dt="2022-05-18T12:36:03.317" v="1" actId="2696"/>
        <pc:sldMkLst>
          <pc:docMk/>
          <pc:sldMk cId="2569652277" sldId="1823"/>
        </pc:sldMkLst>
      </pc:sldChg>
      <pc:sldChg chg="del">
        <pc:chgData name="Paolo Pertino" userId="0d1aebe2-9a57-4628-bf08-b1b5eefb97fe" providerId="ADAL" clId="{6AF0AC14-A5AA-499D-898A-59C276B59E70}" dt="2022-05-18T12:36:05.498" v="2" actId="2696"/>
        <pc:sldMkLst>
          <pc:docMk/>
          <pc:sldMk cId="3122126652" sldId="1825"/>
        </pc:sldMkLst>
      </pc:sldChg>
      <pc:sldChg chg="del">
        <pc:chgData name="Paolo Pertino" userId="0d1aebe2-9a57-4628-bf08-b1b5eefb97fe" providerId="ADAL" clId="{6AF0AC14-A5AA-499D-898A-59C276B59E70}" dt="2022-05-18T12:36:07.679" v="3" actId="2696"/>
        <pc:sldMkLst>
          <pc:docMk/>
          <pc:sldMk cId="638086673" sldId="1826"/>
        </pc:sldMkLst>
      </pc:sldChg>
      <pc:sldChg chg="del">
        <pc:chgData name="Paolo Pertino" userId="0d1aebe2-9a57-4628-bf08-b1b5eefb97fe" providerId="ADAL" clId="{6AF0AC14-A5AA-499D-898A-59C276B59E70}" dt="2022-05-18T12:36:10.917" v="4" actId="2696"/>
        <pc:sldMkLst>
          <pc:docMk/>
          <pc:sldMk cId="1151288296" sldId="2165"/>
        </pc:sldMkLst>
      </pc:sldChg>
      <pc:sldChg chg="del">
        <pc:chgData name="Paolo Pertino" userId="0d1aebe2-9a57-4628-bf08-b1b5eefb97fe" providerId="ADAL" clId="{6AF0AC14-A5AA-499D-898A-59C276B59E70}" dt="2022-05-18T15:18:57.643" v="3704" actId="2696"/>
        <pc:sldMkLst>
          <pc:docMk/>
          <pc:sldMk cId="2522844361" sldId="2166"/>
        </pc:sldMkLst>
      </pc:sldChg>
      <pc:sldChg chg="del">
        <pc:chgData name="Paolo Pertino" userId="0d1aebe2-9a57-4628-bf08-b1b5eefb97fe" providerId="ADAL" clId="{6AF0AC14-A5AA-499D-898A-59C276B59E70}" dt="2022-05-18T15:18:57.643" v="3704" actId="2696"/>
        <pc:sldMkLst>
          <pc:docMk/>
          <pc:sldMk cId="1730345408" sldId="2167"/>
        </pc:sldMkLst>
      </pc:sldChg>
      <pc:sldChg chg="del">
        <pc:chgData name="Paolo Pertino" userId="0d1aebe2-9a57-4628-bf08-b1b5eefb97fe" providerId="ADAL" clId="{6AF0AC14-A5AA-499D-898A-59C276B59E70}" dt="2022-05-18T15:18:57.643" v="3704" actId="2696"/>
        <pc:sldMkLst>
          <pc:docMk/>
          <pc:sldMk cId="2116887752" sldId="2168"/>
        </pc:sldMkLst>
      </pc:sldChg>
      <pc:sldChg chg="del">
        <pc:chgData name="Paolo Pertino" userId="0d1aebe2-9a57-4628-bf08-b1b5eefb97fe" providerId="ADAL" clId="{6AF0AC14-A5AA-499D-898A-59C276B59E70}" dt="2022-05-18T15:18:57.643" v="3704" actId="2696"/>
        <pc:sldMkLst>
          <pc:docMk/>
          <pc:sldMk cId="2786136157" sldId="2169"/>
        </pc:sldMkLst>
      </pc:sldChg>
      <pc:sldChg chg="del">
        <pc:chgData name="Paolo Pertino" userId="0d1aebe2-9a57-4628-bf08-b1b5eefb97fe" providerId="ADAL" clId="{6AF0AC14-A5AA-499D-898A-59C276B59E70}" dt="2022-05-18T15:18:57.643" v="3704" actId="2696"/>
        <pc:sldMkLst>
          <pc:docMk/>
          <pc:sldMk cId="3854432157" sldId="2170"/>
        </pc:sldMkLst>
      </pc:sldChg>
      <pc:sldChg chg="del">
        <pc:chgData name="Paolo Pertino" userId="0d1aebe2-9a57-4628-bf08-b1b5eefb97fe" providerId="ADAL" clId="{6AF0AC14-A5AA-499D-898A-59C276B59E70}" dt="2022-05-18T15:18:57.643" v="3704" actId="2696"/>
        <pc:sldMkLst>
          <pc:docMk/>
          <pc:sldMk cId="2097430231" sldId="2171"/>
        </pc:sldMkLst>
      </pc:sldChg>
      <pc:sldChg chg="del">
        <pc:chgData name="Paolo Pertino" userId="0d1aebe2-9a57-4628-bf08-b1b5eefb97fe" providerId="ADAL" clId="{6AF0AC14-A5AA-499D-898A-59C276B59E70}" dt="2022-05-18T15:18:57.643" v="3704" actId="2696"/>
        <pc:sldMkLst>
          <pc:docMk/>
          <pc:sldMk cId="4137565601" sldId="2172"/>
        </pc:sldMkLst>
      </pc:sldChg>
      <pc:sldChg chg="del">
        <pc:chgData name="Paolo Pertino" userId="0d1aebe2-9a57-4628-bf08-b1b5eefb97fe" providerId="ADAL" clId="{6AF0AC14-A5AA-499D-898A-59C276B59E70}" dt="2022-05-18T15:18:57.643" v="3704" actId="2696"/>
        <pc:sldMkLst>
          <pc:docMk/>
          <pc:sldMk cId="1937184859" sldId="2173"/>
        </pc:sldMkLst>
      </pc:sldChg>
      <pc:sldChg chg="del">
        <pc:chgData name="Paolo Pertino" userId="0d1aebe2-9a57-4628-bf08-b1b5eefb97fe" providerId="ADAL" clId="{6AF0AC14-A5AA-499D-898A-59C276B59E70}" dt="2022-05-18T15:18:57.643" v="3704" actId="2696"/>
        <pc:sldMkLst>
          <pc:docMk/>
          <pc:sldMk cId="3432154114" sldId="2175"/>
        </pc:sldMkLst>
      </pc:sldChg>
      <pc:sldChg chg="del">
        <pc:chgData name="Paolo Pertino" userId="0d1aebe2-9a57-4628-bf08-b1b5eefb97fe" providerId="ADAL" clId="{6AF0AC14-A5AA-499D-898A-59C276B59E70}" dt="2022-05-18T15:18:57.643" v="3704" actId="2696"/>
        <pc:sldMkLst>
          <pc:docMk/>
          <pc:sldMk cId="3491726291" sldId="2176"/>
        </pc:sldMkLst>
      </pc:sldChg>
      <pc:sldChg chg="del">
        <pc:chgData name="Paolo Pertino" userId="0d1aebe2-9a57-4628-bf08-b1b5eefb97fe" providerId="ADAL" clId="{6AF0AC14-A5AA-499D-898A-59C276B59E70}" dt="2022-05-18T15:18:57.643" v="3704" actId="2696"/>
        <pc:sldMkLst>
          <pc:docMk/>
          <pc:sldMk cId="2350187313" sldId="2177"/>
        </pc:sldMkLst>
      </pc:sldChg>
      <pc:sldChg chg="del">
        <pc:chgData name="Paolo Pertino" userId="0d1aebe2-9a57-4628-bf08-b1b5eefb97fe" providerId="ADAL" clId="{6AF0AC14-A5AA-499D-898A-59C276B59E70}" dt="2022-05-18T15:18:57.643" v="3704" actId="2696"/>
        <pc:sldMkLst>
          <pc:docMk/>
          <pc:sldMk cId="3561353489" sldId="2178"/>
        </pc:sldMkLst>
      </pc:sldChg>
      <pc:sldChg chg="del">
        <pc:chgData name="Paolo Pertino" userId="0d1aebe2-9a57-4628-bf08-b1b5eefb97fe" providerId="ADAL" clId="{6AF0AC14-A5AA-499D-898A-59C276B59E70}" dt="2022-05-18T15:18:57.643" v="3704" actId="2696"/>
        <pc:sldMkLst>
          <pc:docMk/>
          <pc:sldMk cId="537933938" sldId="2179"/>
        </pc:sldMkLst>
      </pc:sldChg>
      <pc:sldChg chg="del">
        <pc:chgData name="Paolo Pertino" userId="0d1aebe2-9a57-4628-bf08-b1b5eefb97fe" providerId="ADAL" clId="{6AF0AC14-A5AA-499D-898A-59C276B59E70}" dt="2022-05-18T15:18:57.643" v="3704" actId="2696"/>
        <pc:sldMkLst>
          <pc:docMk/>
          <pc:sldMk cId="3337978526" sldId="2180"/>
        </pc:sldMkLst>
      </pc:sldChg>
      <pc:sldChg chg="del">
        <pc:chgData name="Paolo Pertino" userId="0d1aebe2-9a57-4628-bf08-b1b5eefb97fe" providerId="ADAL" clId="{6AF0AC14-A5AA-499D-898A-59C276B59E70}" dt="2022-05-18T15:18:57.643" v="3704" actId="2696"/>
        <pc:sldMkLst>
          <pc:docMk/>
          <pc:sldMk cId="451697475" sldId="2181"/>
        </pc:sldMkLst>
      </pc:sldChg>
      <pc:sldChg chg="del">
        <pc:chgData name="Paolo Pertino" userId="0d1aebe2-9a57-4628-bf08-b1b5eefb97fe" providerId="ADAL" clId="{6AF0AC14-A5AA-499D-898A-59C276B59E70}" dt="2022-05-18T15:18:57.643" v="3704" actId="2696"/>
        <pc:sldMkLst>
          <pc:docMk/>
          <pc:sldMk cId="788634794" sldId="2183"/>
        </pc:sldMkLst>
      </pc:sldChg>
      <pc:sldChg chg="del">
        <pc:chgData name="Paolo Pertino" userId="0d1aebe2-9a57-4628-bf08-b1b5eefb97fe" providerId="ADAL" clId="{6AF0AC14-A5AA-499D-898A-59C276B59E70}" dt="2022-05-18T15:18:57.643" v="3704" actId="2696"/>
        <pc:sldMkLst>
          <pc:docMk/>
          <pc:sldMk cId="1654171145" sldId="2184"/>
        </pc:sldMkLst>
      </pc:sldChg>
      <pc:sldChg chg="del">
        <pc:chgData name="Paolo Pertino" userId="0d1aebe2-9a57-4628-bf08-b1b5eefb97fe" providerId="ADAL" clId="{6AF0AC14-A5AA-499D-898A-59C276B59E70}" dt="2022-05-18T15:18:57.643" v="3704" actId="2696"/>
        <pc:sldMkLst>
          <pc:docMk/>
          <pc:sldMk cId="3002576402" sldId="2185"/>
        </pc:sldMkLst>
      </pc:sldChg>
      <pc:sldChg chg="del">
        <pc:chgData name="Paolo Pertino" userId="0d1aebe2-9a57-4628-bf08-b1b5eefb97fe" providerId="ADAL" clId="{6AF0AC14-A5AA-499D-898A-59C276B59E70}" dt="2022-05-18T15:18:57.643" v="3704" actId="2696"/>
        <pc:sldMkLst>
          <pc:docMk/>
          <pc:sldMk cId="3464289591" sldId="2186"/>
        </pc:sldMkLst>
      </pc:sldChg>
      <pc:sldChg chg="del">
        <pc:chgData name="Paolo Pertino" userId="0d1aebe2-9a57-4628-bf08-b1b5eefb97fe" providerId="ADAL" clId="{6AF0AC14-A5AA-499D-898A-59C276B59E70}" dt="2022-05-18T15:18:57.643" v="3704" actId="2696"/>
        <pc:sldMkLst>
          <pc:docMk/>
          <pc:sldMk cId="2840876194" sldId="2187"/>
        </pc:sldMkLst>
      </pc:sldChg>
      <pc:sldChg chg="del">
        <pc:chgData name="Paolo Pertino" userId="0d1aebe2-9a57-4628-bf08-b1b5eefb97fe" providerId="ADAL" clId="{6AF0AC14-A5AA-499D-898A-59C276B59E70}" dt="2022-05-18T15:18:57.643" v="3704" actId="2696"/>
        <pc:sldMkLst>
          <pc:docMk/>
          <pc:sldMk cId="4009012996" sldId="2188"/>
        </pc:sldMkLst>
      </pc:sldChg>
      <pc:sldChg chg="del">
        <pc:chgData name="Paolo Pertino" userId="0d1aebe2-9a57-4628-bf08-b1b5eefb97fe" providerId="ADAL" clId="{6AF0AC14-A5AA-499D-898A-59C276B59E70}" dt="2022-05-18T15:18:57.643" v="3704" actId="2696"/>
        <pc:sldMkLst>
          <pc:docMk/>
          <pc:sldMk cId="3096980678" sldId="2189"/>
        </pc:sldMkLst>
      </pc:sldChg>
      <pc:sldChg chg="del">
        <pc:chgData name="Paolo Pertino" userId="0d1aebe2-9a57-4628-bf08-b1b5eefb97fe" providerId="ADAL" clId="{6AF0AC14-A5AA-499D-898A-59C276B59E70}" dt="2022-05-18T15:18:57.643" v="3704" actId="2696"/>
        <pc:sldMkLst>
          <pc:docMk/>
          <pc:sldMk cId="3876590519" sldId="2190"/>
        </pc:sldMkLst>
      </pc:sldChg>
      <pc:sldChg chg="del">
        <pc:chgData name="Paolo Pertino" userId="0d1aebe2-9a57-4628-bf08-b1b5eefb97fe" providerId="ADAL" clId="{6AF0AC14-A5AA-499D-898A-59C276B59E70}" dt="2022-05-18T15:18:57.643" v="3704" actId="2696"/>
        <pc:sldMkLst>
          <pc:docMk/>
          <pc:sldMk cId="26505961" sldId="2191"/>
        </pc:sldMkLst>
      </pc:sldChg>
      <pc:sldChg chg="del">
        <pc:chgData name="Paolo Pertino" userId="0d1aebe2-9a57-4628-bf08-b1b5eefb97fe" providerId="ADAL" clId="{6AF0AC14-A5AA-499D-898A-59C276B59E70}" dt="2022-05-18T15:18:57.643" v="3704" actId="2696"/>
        <pc:sldMkLst>
          <pc:docMk/>
          <pc:sldMk cId="2098866863" sldId="2192"/>
        </pc:sldMkLst>
      </pc:sldChg>
      <pc:sldChg chg="del">
        <pc:chgData name="Paolo Pertino" userId="0d1aebe2-9a57-4628-bf08-b1b5eefb97fe" providerId="ADAL" clId="{6AF0AC14-A5AA-499D-898A-59C276B59E70}" dt="2022-05-18T15:18:57.643" v="3704" actId="2696"/>
        <pc:sldMkLst>
          <pc:docMk/>
          <pc:sldMk cId="1650275575" sldId="2193"/>
        </pc:sldMkLst>
      </pc:sldChg>
      <pc:sldChg chg="del">
        <pc:chgData name="Paolo Pertino" userId="0d1aebe2-9a57-4628-bf08-b1b5eefb97fe" providerId="ADAL" clId="{6AF0AC14-A5AA-499D-898A-59C276B59E70}" dt="2022-05-18T15:18:57.643" v="3704" actId="2696"/>
        <pc:sldMkLst>
          <pc:docMk/>
          <pc:sldMk cId="4102293386" sldId="2194"/>
        </pc:sldMkLst>
      </pc:sldChg>
      <pc:sldChg chg="del">
        <pc:chgData name="Paolo Pertino" userId="0d1aebe2-9a57-4628-bf08-b1b5eefb97fe" providerId="ADAL" clId="{6AF0AC14-A5AA-499D-898A-59C276B59E70}" dt="2022-05-18T15:18:57.643" v="3704" actId="2696"/>
        <pc:sldMkLst>
          <pc:docMk/>
          <pc:sldMk cId="3281013440" sldId="2195"/>
        </pc:sldMkLst>
      </pc:sldChg>
      <pc:sldChg chg="del">
        <pc:chgData name="Paolo Pertino" userId="0d1aebe2-9a57-4628-bf08-b1b5eefb97fe" providerId="ADAL" clId="{6AF0AC14-A5AA-499D-898A-59C276B59E70}" dt="2022-05-18T15:18:57.643" v="3704" actId="2696"/>
        <pc:sldMkLst>
          <pc:docMk/>
          <pc:sldMk cId="614989041" sldId="2196"/>
        </pc:sldMkLst>
      </pc:sldChg>
      <pc:sldChg chg="del">
        <pc:chgData name="Paolo Pertino" userId="0d1aebe2-9a57-4628-bf08-b1b5eefb97fe" providerId="ADAL" clId="{6AF0AC14-A5AA-499D-898A-59C276B59E70}" dt="2022-05-18T15:18:57.643" v="3704" actId="2696"/>
        <pc:sldMkLst>
          <pc:docMk/>
          <pc:sldMk cId="598969443" sldId="2197"/>
        </pc:sldMkLst>
      </pc:sldChg>
      <pc:sldChg chg="del">
        <pc:chgData name="Paolo Pertino" userId="0d1aebe2-9a57-4628-bf08-b1b5eefb97fe" providerId="ADAL" clId="{6AF0AC14-A5AA-499D-898A-59C276B59E70}" dt="2022-05-18T15:18:57.643" v="3704" actId="2696"/>
        <pc:sldMkLst>
          <pc:docMk/>
          <pc:sldMk cId="3710546698" sldId="2198"/>
        </pc:sldMkLst>
      </pc:sldChg>
      <pc:sldChg chg="del">
        <pc:chgData name="Paolo Pertino" userId="0d1aebe2-9a57-4628-bf08-b1b5eefb97fe" providerId="ADAL" clId="{6AF0AC14-A5AA-499D-898A-59C276B59E70}" dt="2022-05-18T15:18:57.643" v="3704" actId="2696"/>
        <pc:sldMkLst>
          <pc:docMk/>
          <pc:sldMk cId="4103163263" sldId="2199"/>
        </pc:sldMkLst>
      </pc:sldChg>
      <pc:sldChg chg="del">
        <pc:chgData name="Paolo Pertino" userId="0d1aebe2-9a57-4628-bf08-b1b5eefb97fe" providerId="ADAL" clId="{6AF0AC14-A5AA-499D-898A-59C276B59E70}" dt="2022-05-18T15:18:57.643" v="3704" actId="2696"/>
        <pc:sldMkLst>
          <pc:docMk/>
          <pc:sldMk cId="2895249125" sldId="2200"/>
        </pc:sldMkLst>
      </pc:sldChg>
      <pc:sldChg chg="del">
        <pc:chgData name="Paolo Pertino" userId="0d1aebe2-9a57-4628-bf08-b1b5eefb97fe" providerId="ADAL" clId="{6AF0AC14-A5AA-499D-898A-59C276B59E70}" dt="2022-05-18T15:18:57.643" v="3704" actId="2696"/>
        <pc:sldMkLst>
          <pc:docMk/>
          <pc:sldMk cId="983746794" sldId="2201"/>
        </pc:sldMkLst>
      </pc:sldChg>
      <pc:sldChg chg="del">
        <pc:chgData name="Paolo Pertino" userId="0d1aebe2-9a57-4628-bf08-b1b5eefb97fe" providerId="ADAL" clId="{6AF0AC14-A5AA-499D-898A-59C276B59E70}" dt="2022-05-18T15:18:57.643" v="3704" actId="2696"/>
        <pc:sldMkLst>
          <pc:docMk/>
          <pc:sldMk cId="1453302754" sldId="2202"/>
        </pc:sldMkLst>
      </pc:sldChg>
      <pc:sldChg chg="del">
        <pc:chgData name="Paolo Pertino" userId="0d1aebe2-9a57-4628-bf08-b1b5eefb97fe" providerId="ADAL" clId="{6AF0AC14-A5AA-499D-898A-59C276B59E70}" dt="2022-05-18T15:18:57.643" v="3704" actId="2696"/>
        <pc:sldMkLst>
          <pc:docMk/>
          <pc:sldMk cId="837469762" sldId="2203"/>
        </pc:sldMkLst>
      </pc:sldChg>
      <pc:sldChg chg="del">
        <pc:chgData name="Paolo Pertino" userId="0d1aebe2-9a57-4628-bf08-b1b5eefb97fe" providerId="ADAL" clId="{6AF0AC14-A5AA-499D-898A-59C276B59E70}" dt="2022-05-18T15:18:57.643" v="3704" actId="2696"/>
        <pc:sldMkLst>
          <pc:docMk/>
          <pc:sldMk cId="3275296800" sldId="2204"/>
        </pc:sldMkLst>
      </pc:sldChg>
      <pc:sldChg chg="del">
        <pc:chgData name="Paolo Pertino" userId="0d1aebe2-9a57-4628-bf08-b1b5eefb97fe" providerId="ADAL" clId="{6AF0AC14-A5AA-499D-898A-59C276B59E70}" dt="2022-05-18T15:18:57.643" v="3704" actId="2696"/>
        <pc:sldMkLst>
          <pc:docMk/>
          <pc:sldMk cId="2290784346" sldId="2205"/>
        </pc:sldMkLst>
      </pc:sldChg>
      <pc:sldChg chg="del">
        <pc:chgData name="Paolo Pertino" userId="0d1aebe2-9a57-4628-bf08-b1b5eefb97fe" providerId="ADAL" clId="{6AF0AC14-A5AA-499D-898A-59C276B59E70}" dt="2022-05-18T15:18:57.643" v="3704" actId="2696"/>
        <pc:sldMkLst>
          <pc:docMk/>
          <pc:sldMk cId="3005089734" sldId="2206"/>
        </pc:sldMkLst>
      </pc:sldChg>
      <pc:sldChg chg="del">
        <pc:chgData name="Paolo Pertino" userId="0d1aebe2-9a57-4628-bf08-b1b5eefb97fe" providerId="ADAL" clId="{6AF0AC14-A5AA-499D-898A-59C276B59E70}" dt="2022-05-18T15:18:57.643" v="3704" actId="2696"/>
        <pc:sldMkLst>
          <pc:docMk/>
          <pc:sldMk cId="746192953" sldId="2207"/>
        </pc:sldMkLst>
      </pc:sldChg>
      <pc:sldChg chg="del">
        <pc:chgData name="Paolo Pertino" userId="0d1aebe2-9a57-4628-bf08-b1b5eefb97fe" providerId="ADAL" clId="{6AF0AC14-A5AA-499D-898A-59C276B59E70}" dt="2022-05-18T15:18:57.643" v="3704" actId="2696"/>
        <pc:sldMkLst>
          <pc:docMk/>
          <pc:sldMk cId="2344126884" sldId="2208"/>
        </pc:sldMkLst>
      </pc:sldChg>
      <pc:sldChg chg="del">
        <pc:chgData name="Paolo Pertino" userId="0d1aebe2-9a57-4628-bf08-b1b5eefb97fe" providerId="ADAL" clId="{6AF0AC14-A5AA-499D-898A-59C276B59E70}" dt="2022-05-18T15:18:57.643" v="3704" actId="2696"/>
        <pc:sldMkLst>
          <pc:docMk/>
          <pc:sldMk cId="1687213025" sldId="2209"/>
        </pc:sldMkLst>
      </pc:sldChg>
      <pc:sldChg chg="del">
        <pc:chgData name="Paolo Pertino" userId="0d1aebe2-9a57-4628-bf08-b1b5eefb97fe" providerId="ADAL" clId="{6AF0AC14-A5AA-499D-898A-59C276B59E70}" dt="2022-05-18T15:18:57.643" v="3704" actId="2696"/>
        <pc:sldMkLst>
          <pc:docMk/>
          <pc:sldMk cId="2868099852" sldId="2210"/>
        </pc:sldMkLst>
      </pc:sldChg>
      <pc:sldChg chg="del">
        <pc:chgData name="Paolo Pertino" userId="0d1aebe2-9a57-4628-bf08-b1b5eefb97fe" providerId="ADAL" clId="{6AF0AC14-A5AA-499D-898A-59C276B59E70}" dt="2022-05-18T15:18:57.643" v="3704" actId="2696"/>
        <pc:sldMkLst>
          <pc:docMk/>
          <pc:sldMk cId="910641284" sldId="2211"/>
        </pc:sldMkLst>
      </pc:sldChg>
      <pc:sldChg chg="del">
        <pc:chgData name="Paolo Pertino" userId="0d1aebe2-9a57-4628-bf08-b1b5eefb97fe" providerId="ADAL" clId="{6AF0AC14-A5AA-499D-898A-59C276B59E70}" dt="2022-05-18T15:18:57.643" v="3704" actId="2696"/>
        <pc:sldMkLst>
          <pc:docMk/>
          <pc:sldMk cId="2514790010" sldId="2212"/>
        </pc:sldMkLst>
      </pc:sldChg>
      <pc:sldChg chg="del">
        <pc:chgData name="Paolo Pertino" userId="0d1aebe2-9a57-4628-bf08-b1b5eefb97fe" providerId="ADAL" clId="{6AF0AC14-A5AA-499D-898A-59C276B59E70}" dt="2022-05-18T15:18:57.643" v="3704" actId="2696"/>
        <pc:sldMkLst>
          <pc:docMk/>
          <pc:sldMk cId="3109694832" sldId="2213"/>
        </pc:sldMkLst>
      </pc:sldChg>
      <pc:sldChg chg="del">
        <pc:chgData name="Paolo Pertino" userId="0d1aebe2-9a57-4628-bf08-b1b5eefb97fe" providerId="ADAL" clId="{6AF0AC14-A5AA-499D-898A-59C276B59E70}" dt="2022-05-18T15:18:57.643" v="3704" actId="2696"/>
        <pc:sldMkLst>
          <pc:docMk/>
          <pc:sldMk cId="287975093" sldId="2214"/>
        </pc:sldMkLst>
      </pc:sldChg>
      <pc:sldChg chg="del">
        <pc:chgData name="Paolo Pertino" userId="0d1aebe2-9a57-4628-bf08-b1b5eefb97fe" providerId="ADAL" clId="{6AF0AC14-A5AA-499D-898A-59C276B59E70}" dt="2022-05-18T15:18:57.643" v="3704" actId="2696"/>
        <pc:sldMkLst>
          <pc:docMk/>
          <pc:sldMk cId="1782042629" sldId="2215"/>
        </pc:sldMkLst>
      </pc:sldChg>
      <pc:sldChg chg="del">
        <pc:chgData name="Paolo Pertino" userId="0d1aebe2-9a57-4628-bf08-b1b5eefb97fe" providerId="ADAL" clId="{6AF0AC14-A5AA-499D-898A-59C276B59E70}" dt="2022-05-18T15:18:57.643" v="3704" actId="2696"/>
        <pc:sldMkLst>
          <pc:docMk/>
          <pc:sldMk cId="93118419" sldId="2216"/>
        </pc:sldMkLst>
      </pc:sldChg>
      <pc:sldChg chg="del">
        <pc:chgData name="Paolo Pertino" userId="0d1aebe2-9a57-4628-bf08-b1b5eefb97fe" providerId="ADAL" clId="{6AF0AC14-A5AA-499D-898A-59C276B59E70}" dt="2022-05-18T15:18:57.643" v="3704" actId="2696"/>
        <pc:sldMkLst>
          <pc:docMk/>
          <pc:sldMk cId="1045201287" sldId="2217"/>
        </pc:sldMkLst>
      </pc:sldChg>
      <pc:sldChg chg="del">
        <pc:chgData name="Paolo Pertino" userId="0d1aebe2-9a57-4628-bf08-b1b5eefb97fe" providerId="ADAL" clId="{6AF0AC14-A5AA-499D-898A-59C276B59E70}" dt="2022-05-18T15:18:57.643" v="3704" actId="2696"/>
        <pc:sldMkLst>
          <pc:docMk/>
          <pc:sldMk cId="2989198638" sldId="2218"/>
        </pc:sldMkLst>
      </pc:sldChg>
      <pc:sldChg chg="del">
        <pc:chgData name="Paolo Pertino" userId="0d1aebe2-9a57-4628-bf08-b1b5eefb97fe" providerId="ADAL" clId="{6AF0AC14-A5AA-499D-898A-59C276B59E70}" dt="2022-05-18T15:18:57.643" v="3704" actId="2696"/>
        <pc:sldMkLst>
          <pc:docMk/>
          <pc:sldMk cId="2164892231" sldId="2219"/>
        </pc:sldMkLst>
      </pc:sldChg>
      <pc:sldChg chg="del">
        <pc:chgData name="Paolo Pertino" userId="0d1aebe2-9a57-4628-bf08-b1b5eefb97fe" providerId="ADAL" clId="{6AF0AC14-A5AA-499D-898A-59C276B59E70}" dt="2022-05-18T15:18:57.643" v="3704" actId="2696"/>
        <pc:sldMkLst>
          <pc:docMk/>
          <pc:sldMk cId="2996144853" sldId="2220"/>
        </pc:sldMkLst>
      </pc:sldChg>
      <pc:sldChg chg="del">
        <pc:chgData name="Paolo Pertino" userId="0d1aebe2-9a57-4628-bf08-b1b5eefb97fe" providerId="ADAL" clId="{6AF0AC14-A5AA-499D-898A-59C276B59E70}" dt="2022-05-18T15:18:57.643" v="3704" actId="2696"/>
        <pc:sldMkLst>
          <pc:docMk/>
          <pc:sldMk cId="1340630470" sldId="2221"/>
        </pc:sldMkLst>
      </pc:sldChg>
      <pc:sldChg chg="del">
        <pc:chgData name="Paolo Pertino" userId="0d1aebe2-9a57-4628-bf08-b1b5eefb97fe" providerId="ADAL" clId="{6AF0AC14-A5AA-499D-898A-59C276B59E70}" dt="2022-05-18T15:18:57.643" v="3704" actId="2696"/>
        <pc:sldMkLst>
          <pc:docMk/>
          <pc:sldMk cId="3815268101" sldId="2222"/>
        </pc:sldMkLst>
      </pc:sldChg>
      <pc:sldChg chg="del">
        <pc:chgData name="Paolo Pertino" userId="0d1aebe2-9a57-4628-bf08-b1b5eefb97fe" providerId="ADAL" clId="{6AF0AC14-A5AA-499D-898A-59C276B59E70}" dt="2022-05-18T15:18:57.643" v="3704" actId="2696"/>
        <pc:sldMkLst>
          <pc:docMk/>
          <pc:sldMk cId="745546793" sldId="2223"/>
        </pc:sldMkLst>
      </pc:sldChg>
      <pc:sldChg chg="del">
        <pc:chgData name="Paolo Pertino" userId="0d1aebe2-9a57-4628-bf08-b1b5eefb97fe" providerId="ADAL" clId="{6AF0AC14-A5AA-499D-898A-59C276B59E70}" dt="2022-05-18T15:18:57.643" v="3704" actId="2696"/>
        <pc:sldMkLst>
          <pc:docMk/>
          <pc:sldMk cId="907230174" sldId="2224"/>
        </pc:sldMkLst>
      </pc:sldChg>
      <pc:sldChg chg="del">
        <pc:chgData name="Paolo Pertino" userId="0d1aebe2-9a57-4628-bf08-b1b5eefb97fe" providerId="ADAL" clId="{6AF0AC14-A5AA-499D-898A-59C276B59E70}" dt="2022-05-18T15:18:57.643" v="3704" actId="2696"/>
        <pc:sldMkLst>
          <pc:docMk/>
          <pc:sldMk cId="2971173126" sldId="2225"/>
        </pc:sldMkLst>
      </pc:sldChg>
      <pc:sldChg chg="del">
        <pc:chgData name="Paolo Pertino" userId="0d1aebe2-9a57-4628-bf08-b1b5eefb97fe" providerId="ADAL" clId="{6AF0AC14-A5AA-499D-898A-59C276B59E70}" dt="2022-05-18T15:18:57.643" v="3704" actId="2696"/>
        <pc:sldMkLst>
          <pc:docMk/>
          <pc:sldMk cId="1352577691" sldId="2226"/>
        </pc:sldMkLst>
      </pc:sldChg>
      <pc:sldChg chg="del">
        <pc:chgData name="Paolo Pertino" userId="0d1aebe2-9a57-4628-bf08-b1b5eefb97fe" providerId="ADAL" clId="{6AF0AC14-A5AA-499D-898A-59C276B59E70}" dt="2022-05-18T15:18:57.643" v="3704" actId="2696"/>
        <pc:sldMkLst>
          <pc:docMk/>
          <pc:sldMk cId="2053585020" sldId="2227"/>
        </pc:sldMkLst>
      </pc:sldChg>
      <pc:sldChg chg="del">
        <pc:chgData name="Paolo Pertino" userId="0d1aebe2-9a57-4628-bf08-b1b5eefb97fe" providerId="ADAL" clId="{6AF0AC14-A5AA-499D-898A-59C276B59E70}" dt="2022-05-18T15:18:57.643" v="3704" actId="2696"/>
        <pc:sldMkLst>
          <pc:docMk/>
          <pc:sldMk cId="3277158758" sldId="2228"/>
        </pc:sldMkLst>
      </pc:sldChg>
      <pc:sldChg chg="del">
        <pc:chgData name="Paolo Pertino" userId="0d1aebe2-9a57-4628-bf08-b1b5eefb97fe" providerId="ADAL" clId="{6AF0AC14-A5AA-499D-898A-59C276B59E70}" dt="2022-05-18T15:18:57.643" v="3704" actId="2696"/>
        <pc:sldMkLst>
          <pc:docMk/>
          <pc:sldMk cId="267641264" sldId="2229"/>
        </pc:sldMkLst>
      </pc:sldChg>
      <pc:sldChg chg="del">
        <pc:chgData name="Paolo Pertino" userId="0d1aebe2-9a57-4628-bf08-b1b5eefb97fe" providerId="ADAL" clId="{6AF0AC14-A5AA-499D-898A-59C276B59E70}" dt="2022-05-18T15:18:57.643" v="3704" actId="2696"/>
        <pc:sldMkLst>
          <pc:docMk/>
          <pc:sldMk cId="4287925973" sldId="2230"/>
        </pc:sldMkLst>
      </pc:sldChg>
      <pc:sldChg chg="del">
        <pc:chgData name="Paolo Pertino" userId="0d1aebe2-9a57-4628-bf08-b1b5eefb97fe" providerId="ADAL" clId="{6AF0AC14-A5AA-499D-898A-59C276B59E70}" dt="2022-05-18T15:18:57.643" v="3704" actId="2696"/>
        <pc:sldMkLst>
          <pc:docMk/>
          <pc:sldMk cId="2636655281" sldId="2231"/>
        </pc:sldMkLst>
      </pc:sldChg>
      <pc:sldChg chg="del">
        <pc:chgData name="Paolo Pertino" userId="0d1aebe2-9a57-4628-bf08-b1b5eefb97fe" providerId="ADAL" clId="{6AF0AC14-A5AA-499D-898A-59C276B59E70}" dt="2022-05-18T15:18:57.643" v="3704" actId="2696"/>
        <pc:sldMkLst>
          <pc:docMk/>
          <pc:sldMk cId="876644439" sldId="2232"/>
        </pc:sldMkLst>
      </pc:sldChg>
      <pc:sldChg chg="del">
        <pc:chgData name="Paolo Pertino" userId="0d1aebe2-9a57-4628-bf08-b1b5eefb97fe" providerId="ADAL" clId="{6AF0AC14-A5AA-499D-898A-59C276B59E70}" dt="2022-05-18T15:18:57.643" v="3704" actId="2696"/>
        <pc:sldMkLst>
          <pc:docMk/>
          <pc:sldMk cId="4189843482" sldId="2233"/>
        </pc:sldMkLst>
      </pc:sldChg>
      <pc:sldChg chg="del">
        <pc:chgData name="Paolo Pertino" userId="0d1aebe2-9a57-4628-bf08-b1b5eefb97fe" providerId="ADAL" clId="{6AF0AC14-A5AA-499D-898A-59C276B59E70}" dt="2022-05-18T15:18:57.643" v="3704" actId="2696"/>
        <pc:sldMkLst>
          <pc:docMk/>
          <pc:sldMk cId="3978611472" sldId="2234"/>
        </pc:sldMkLst>
      </pc:sldChg>
      <pc:sldChg chg="del">
        <pc:chgData name="Paolo Pertino" userId="0d1aebe2-9a57-4628-bf08-b1b5eefb97fe" providerId="ADAL" clId="{6AF0AC14-A5AA-499D-898A-59C276B59E70}" dt="2022-05-18T15:18:57.643" v="3704" actId="2696"/>
        <pc:sldMkLst>
          <pc:docMk/>
          <pc:sldMk cId="4079241962" sldId="2235"/>
        </pc:sldMkLst>
      </pc:sldChg>
      <pc:sldChg chg="del">
        <pc:chgData name="Paolo Pertino" userId="0d1aebe2-9a57-4628-bf08-b1b5eefb97fe" providerId="ADAL" clId="{6AF0AC14-A5AA-499D-898A-59C276B59E70}" dt="2022-05-18T15:18:57.643" v="3704" actId="2696"/>
        <pc:sldMkLst>
          <pc:docMk/>
          <pc:sldMk cId="450440988" sldId="2236"/>
        </pc:sldMkLst>
      </pc:sldChg>
      <pc:sldChg chg="del">
        <pc:chgData name="Paolo Pertino" userId="0d1aebe2-9a57-4628-bf08-b1b5eefb97fe" providerId="ADAL" clId="{6AF0AC14-A5AA-499D-898A-59C276B59E70}" dt="2022-05-18T15:18:57.643" v="3704" actId="2696"/>
        <pc:sldMkLst>
          <pc:docMk/>
          <pc:sldMk cId="15478159" sldId="2237"/>
        </pc:sldMkLst>
      </pc:sldChg>
      <pc:sldChg chg="del">
        <pc:chgData name="Paolo Pertino" userId="0d1aebe2-9a57-4628-bf08-b1b5eefb97fe" providerId="ADAL" clId="{6AF0AC14-A5AA-499D-898A-59C276B59E70}" dt="2022-05-18T15:18:57.643" v="3704" actId="2696"/>
        <pc:sldMkLst>
          <pc:docMk/>
          <pc:sldMk cId="4204331000" sldId="2238"/>
        </pc:sldMkLst>
      </pc:sldChg>
      <pc:sldChg chg="del">
        <pc:chgData name="Paolo Pertino" userId="0d1aebe2-9a57-4628-bf08-b1b5eefb97fe" providerId="ADAL" clId="{6AF0AC14-A5AA-499D-898A-59C276B59E70}" dt="2022-05-18T15:18:57.643" v="3704" actId="2696"/>
        <pc:sldMkLst>
          <pc:docMk/>
          <pc:sldMk cId="4208743951" sldId="2239"/>
        </pc:sldMkLst>
      </pc:sldChg>
      <pc:sldChg chg="del">
        <pc:chgData name="Paolo Pertino" userId="0d1aebe2-9a57-4628-bf08-b1b5eefb97fe" providerId="ADAL" clId="{6AF0AC14-A5AA-499D-898A-59C276B59E70}" dt="2022-05-18T15:18:57.643" v="3704" actId="2696"/>
        <pc:sldMkLst>
          <pc:docMk/>
          <pc:sldMk cId="2073705823" sldId="2240"/>
        </pc:sldMkLst>
      </pc:sldChg>
      <pc:sldChg chg="del">
        <pc:chgData name="Paolo Pertino" userId="0d1aebe2-9a57-4628-bf08-b1b5eefb97fe" providerId="ADAL" clId="{6AF0AC14-A5AA-499D-898A-59C276B59E70}" dt="2022-05-18T15:18:57.643" v="3704" actId="2696"/>
        <pc:sldMkLst>
          <pc:docMk/>
          <pc:sldMk cId="566252228" sldId="2241"/>
        </pc:sldMkLst>
      </pc:sldChg>
      <pc:sldChg chg="del">
        <pc:chgData name="Paolo Pertino" userId="0d1aebe2-9a57-4628-bf08-b1b5eefb97fe" providerId="ADAL" clId="{6AF0AC14-A5AA-499D-898A-59C276B59E70}" dt="2022-05-18T15:18:57.643" v="3704" actId="2696"/>
        <pc:sldMkLst>
          <pc:docMk/>
          <pc:sldMk cId="2647937610" sldId="2242"/>
        </pc:sldMkLst>
      </pc:sldChg>
      <pc:sldChg chg="del">
        <pc:chgData name="Paolo Pertino" userId="0d1aebe2-9a57-4628-bf08-b1b5eefb97fe" providerId="ADAL" clId="{6AF0AC14-A5AA-499D-898A-59C276B59E70}" dt="2022-05-18T15:18:57.643" v="3704" actId="2696"/>
        <pc:sldMkLst>
          <pc:docMk/>
          <pc:sldMk cId="491018315" sldId="2243"/>
        </pc:sldMkLst>
      </pc:sldChg>
      <pc:sldChg chg="del">
        <pc:chgData name="Paolo Pertino" userId="0d1aebe2-9a57-4628-bf08-b1b5eefb97fe" providerId="ADAL" clId="{6AF0AC14-A5AA-499D-898A-59C276B59E70}" dt="2022-05-18T15:18:57.643" v="3704" actId="2696"/>
        <pc:sldMkLst>
          <pc:docMk/>
          <pc:sldMk cId="191729979" sldId="2244"/>
        </pc:sldMkLst>
      </pc:sldChg>
      <pc:sldChg chg="del">
        <pc:chgData name="Paolo Pertino" userId="0d1aebe2-9a57-4628-bf08-b1b5eefb97fe" providerId="ADAL" clId="{6AF0AC14-A5AA-499D-898A-59C276B59E70}" dt="2022-05-18T15:18:57.643" v="3704" actId="2696"/>
        <pc:sldMkLst>
          <pc:docMk/>
          <pc:sldMk cId="1880180582" sldId="2245"/>
        </pc:sldMkLst>
      </pc:sldChg>
      <pc:sldChg chg="del">
        <pc:chgData name="Paolo Pertino" userId="0d1aebe2-9a57-4628-bf08-b1b5eefb97fe" providerId="ADAL" clId="{6AF0AC14-A5AA-499D-898A-59C276B59E70}" dt="2022-05-18T15:18:57.643" v="3704" actId="2696"/>
        <pc:sldMkLst>
          <pc:docMk/>
          <pc:sldMk cId="1141176821" sldId="2246"/>
        </pc:sldMkLst>
      </pc:sldChg>
      <pc:sldChg chg="del">
        <pc:chgData name="Paolo Pertino" userId="0d1aebe2-9a57-4628-bf08-b1b5eefb97fe" providerId="ADAL" clId="{6AF0AC14-A5AA-499D-898A-59C276B59E70}" dt="2022-05-18T15:18:57.643" v="3704" actId="2696"/>
        <pc:sldMkLst>
          <pc:docMk/>
          <pc:sldMk cId="1411517936" sldId="2247"/>
        </pc:sldMkLst>
      </pc:sldChg>
      <pc:sldChg chg="del">
        <pc:chgData name="Paolo Pertino" userId="0d1aebe2-9a57-4628-bf08-b1b5eefb97fe" providerId="ADAL" clId="{6AF0AC14-A5AA-499D-898A-59C276B59E70}" dt="2022-05-18T15:18:57.643" v="3704" actId="2696"/>
        <pc:sldMkLst>
          <pc:docMk/>
          <pc:sldMk cId="2006226299" sldId="2248"/>
        </pc:sldMkLst>
      </pc:sldChg>
      <pc:sldChg chg="del">
        <pc:chgData name="Paolo Pertino" userId="0d1aebe2-9a57-4628-bf08-b1b5eefb97fe" providerId="ADAL" clId="{6AF0AC14-A5AA-499D-898A-59C276B59E70}" dt="2022-05-18T15:18:57.643" v="3704" actId="2696"/>
        <pc:sldMkLst>
          <pc:docMk/>
          <pc:sldMk cId="3862382141" sldId="2249"/>
        </pc:sldMkLst>
      </pc:sldChg>
      <pc:sldChg chg="del">
        <pc:chgData name="Paolo Pertino" userId="0d1aebe2-9a57-4628-bf08-b1b5eefb97fe" providerId="ADAL" clId="{6AF0AC14-A5AA-499D-898A-59C276B59E70}" dt="2022-05-18T15:18:57.643" v="3704" actId="2696"/>
        <pc:sldMkLst>
          <pc:docMk/>
          <pc:sldMk cId="1005604714" sldId="2250"/>
        </pc:sldMkLst>
      </pc:sldChg>
      <pc:sldChg chg="del">
        <pc:chgData name="Paolo Pertino" userId="0d1aebe2-9a57-4628-bf08-b1b5eefb97fe" providerId="ADAL" clId="{6AF0AC14-A5AA-499D-898A-59C276B59E70}" dt="2022-05-18T15:18:57.643" v="3704" actId="2696"/>
        <pc:sldMkLst>
          <pc:docMk/>
          <pc:sldMk cId="912559265" sldId="2251"/>
        </pc:sldMkLst>
      </pc:sldChg>
      <pc:sldChg chg="del">
        <pc:chgData name="Paolo Pertino" userId="0d1aebe2-9a57-4628-bf08-b1b5eefb97fe" providerId="ADAL" clId="{6AF0AC14-A5AA-499D-898A-59C276B59E70}" dt="2022-05-18T15:18:57.643" v="3704" actId="2696"/>
        <pc:sldMkLst>
          <pc:docMk/>
          <pc:sldMk cId="1865260298" sldId="2252"/>
        </pc:sldMkLst>
      </pc:sldChg>
      <pc:sldChg chg="del">
        <pc:chgData name="Paolo Pertino" userId="0d1aebe2-9a57-4628-bf08-b1b5eefb97fe" providerId="ADAL" clId="{6AF0AC14-A5AA-499D-898A-59C276B59E70}" dt="2022-05-18T15:18:57.643" v="3704" actId="2696"/>
        <pc:sldMkLst>
          <pc:docMk/>
          <pc:sldMk cId="2980085082" sldId="2253"/>
        </pc:sldMkLst>
      </pc:sldChg>
      <pc:sldChg chg="del">
        <pc:chgData name="Paolo Pertino" userId="0d1aebe2-9a57-4628-bf08-b1b5eefb97fe" providerId="ADAL" clId="{6AF0AC14-A5AA-499D-898A-59C276B59E70}" dt="2022-05-18T15:18:57.643" v="3704" actId="2696"/>
        <pc:sldMkLst>
          <pc:docMk/>
          <pc:sldMk cId="2380599959" sldId="2254"/>
        </pc:sldMkLst>
      </pc:sldChg>
      <pc:sldChg chg="del">
        <pc:chgData name="Paolo Pertino" userId="0d1aebe2-9a57-4628-bf08-b1b5eefb97fe" providerId="ADAL" clId="{6AF0AC14-A5AA-499D-898A-59C276B59E70}" dt="2022-05-18T15:18:57.643" v="3704" actId="2696"/>
        <pc:sldMkLst>
          <pc:docMk/>
          <pc:sldMk cId="263942959" sldId="2255"/>
        </pc:sldMkLst>
      </pc:sldChg>
      <pc:sldChg chg="del">
        <pc:chgData name="Paolo Pertino" userId="0d1aebe2-9a57-4628-bf08-b1b5eefb97fe" providerId="ADAL" clId="{6AF0AC14-A5AA-499D-898A-59C276B59E70}" dt="2022-05-18T15:18:57.643" v="3704" actId="2696"/>
        <pc:sldMkLst>
          <pc:docMk/>
          <pc:sldMk cId="2058375398" sldId="2256"/>
        </pc:sldMkLst>
      </pc:sldChg>
      <pc:sldChg chg="del">
        <pc:chgData name="Paolo Pertino" userId="0d1aebe2-9a57-4628-bf08-b1b5eefb97fe" providerId="ADAL" clId="{6AF0AC14-A5AA-499D-898A-59C276B59E70}" dt="2022-05-18T15:18:57.643" v="3704" actId="2696"/>
        <pc:sldMkLst>
          <pc:docMk/>
          <pc:sldMk cId="2769387562" sldId="2257"/>
        </pc:sldMkLst>
      </pc:sldChg>
      <pc:sldChg chg="del">
        <pc:chgData name="Paolo Pertino" userId="0d1aebe2-9a57-4628-bf08-b1b5eefb97fe" providerId="ADAL" clId="{6AF0AC14-A5AA-499D-898A-59C276B59E70}" dt="2022-05-18T15:18:57.643" v="3704" actId="2696"/>
        <pc:sldMkLst>
          <pc:docMk/>
          <pc:sldMk cId="1020175485" sldId="2258"/>
        </pc:sldMkLst>
      </pc:sldChg>
      <pc:sldChg chg="del">
        <pc:chgData name="Paolo Pertino" userId="0d1aebe2-9a57-4628-bf08-b1b5eefb97fe" providerId="ADAL" clId="{6AF0AC14-A5AA-499D-898A-59C276B59E70}" dt="2022-05-18T15:18:57.643" v="3704" actId="2696"/>
        <pc:sldMkLst>
          <pc:docMk/>
          <pc:sldMk cId="3613654181" sldId="2259"/>
        </pc:sldMkLst>
      </pc:sldChg>
      <pc:sldChg chg="del">
        <pc:chgData name="Paolo Pertino" userId="0d1aebe2-9a57-4628-bf08-b1b5eefb97fe" providerId="ADAL" clId="{6AF0AC14-A5AA-499D-898A-59C276B59E70}" dt="2022-05-18T15:18:57.643" v="3704" actId="2696"/>
        <pc:sldMkLst>
          <pc:docMk/>
          <pc:sldMk cId="4231484875" sldId="2260"/>
        </pc:sldMkLst>
      </pc:sldChg>
      <pc:sldChg chg="del">
        <pc:chgData name="Paolo Pertino" userId="0d1aebe2-9a57-4628-bf08-b1b5eefb97fe" providerId="ADAL" clId="{6AF0AC14-A5AA-499D-898A-59C276B59E70}" dt="2022-05-18T15:18:57.643" v="3704" actId="2696"/>
        <pc:sldMkLst>
          <pc:docMk/>
          <pc:sldMk cId="578481130" sldId="2261"/>
        </pc:sldMkLst>
      </pc:sldChg>
      <pc:sldChg chg="del">
        <pc:chgData name="Paolo Pertino" userId="0d1aebe2-9a57-4628-bf08-b1b5eefb97fe" providerId="ADAL" clId="{6AF0AC14-A5AA-499D-898A-59C276B59E70}" dt="2022-05-18T15:18:57.643" v="3704" actId="2696"/>
        <pc:sldMkLst>
          <pc:docMk/>
          <pc:sldMk cId="2152890783" sldId="2262"/>
        </pc:sldMkLst>
      </pc:sldChg>
      <pc:sldChg chg="del">
        <pc:chgData name="Paolo Pertino" userId="0d1aebe2-9a57-4628-bf08-b1b5eefb97fe" providerId="ADAL" clId="{6AF0AC14-A5AA-499D-898A-59C276B59E70}" dt="2022-05-18T15:18:57.643" v="3704" actId="2696"/>
        <pc:sldMkLst>
          <pc:docMk/>
          <pc:sldMk cId="4118769725" sldId="2263"/>
        </pc:sldMkLst>
      </pc:sldChg>
      <pc:sldChg chg="del">
        <pc:chgData name="Paolo Pertino" userId="0d1aebe2-9a57-4628-bf08-b1b5eefb97fe" providerId="ADAL" clId="{6AF0AC14-A5AA-499D-898A-59C276B59E70}" dt="2022-05-18T15:18:57.643" v="3704" actId="2696"/>
        <pc:sldMkLst>
          <pc:docMk/>
          <pc:sldMk cId="2963930093" sldId="2264"/>
        </pc:sldMkLst>
      </pc:sldChg>
      <pc:sldChg chg="del">
        <pc:chgData name="Paolo Pertino" userId="0d1aebe2-9a57-4628-bf08-b1b5eefb97fe" providerId="ADAL" clId="{6AF0AC14-A5AA-499D-898A-59C276B59E70}" dt="2022-05-18T15:18:57.643" v="3704" actId="2696"/>
        <pc:sldMkLst>
          <pc:docMk/>
          <pc:sldMk cId="3317429150" sldId="2265"/>
        </pc:sldMkLst>
      </pc:sldChg>
      <pc:sldChg chg="del">
        <pc:chgData name="Paolo Pertino" userId="0d1aebe2-9a57-4628-bf08-b1b5eefb97fe" providerId="ADAL" clId="{6AF0AC14-A5AA-499D-898A-59C276B59E70}" dt="2022-05-18T15:18:57.643" v="3704" actId="2696"/>
        <pc:sldMkLst>
          <pc:docMk/>
          <pc:sldMk cId="4037630533" sldId="2266"/>
        </pc:sldMkLst>
      </pc:sldChg>
      <pc:sldChg chg="del">
        <pc:chgData name="Paolo Pertino" userId="0d1aebe2-9a57-4628-bf08-b1b5eefb97fe" providerId="ADAL" clId="{6AF0AC14-A5AA-499D-898A-59C276B59E70}" dt="2022-05-18T15:18:57.643" v="3704" actId="2696"/>
        <pc:sldMkLst>
          <pc:docMk/>
          <pc:sldMk cId="3496980242" sldId="2267"/>
        </pc:sldMkLst>
      </pc:sldChg>
      <pc:sldChg chg="del">
        <pc:chgData name="Paolo Pertino" userId="0d1aebe2-9a57-4628-bf08-b1b5eefb97fe" providerId="ADAL" clId="{6AF0AC14-A5AA-499D-898A-59C276B59E70}" dt="2022-05-18T15:18:57.643" v="3704" actId="2696"/>
        <pc:sldMkLst>
          <pc:docMk/>
          <pc:sldMk cId="265323640" sldId="2268"/>
        </pc:sldMkLst>
      </pc:sldChg>
      <pc:sldChg chg="addSp delSp modSp mod ord modTransition setBg modAnim">
        <pc:chgData name="Paolo Pertino" userId="0d1aebe2-9a57-4628-bf08-b1b5eefb97fe" providerId="ADAL" clId="{6AF0AC14-A5AA-499D-898A-59C276B59E70}" dt="2022-05-19T08:31:40.303" v="4308"/>
        <pc:sldMkLst>
          <pc:docMk/>
          <pc:sldMk cId="4195953557" sldId="2269"/>
        </pc:sldMkLst>
        <pc:spChg chg="del mod">
          <ac:chgData name="Paolo Pertino" userId="0d1aebe2-9a57-4628-bf08-b1b5eefb97fe" providerId="ADAL" clId="{6AF0AC14-A5AA-499D-898A-59C276B59E70}" dt="2022-05-19T08:17:09.668" v="4235" actId="478"/>
          <ac:spMkLst>
            <pc:docMk/>
            <pc:sldMk cId="4195953557" sldId="2269"/>
            <ac:spMk id="2" creationId="{10F17C8E-6DC2-49BE-8175-7CA6EF78521B}"/>
          </ac:spMkLst>
        </pc:spChg>
        <pc:spChg chg="del mod">
          <ac:chgData name="Paolo Pertino" userId="0d1aebe2-9a57-4628-bf08-b1b5eefb97fe" providerId="ADAL" clId="{6AF0AC14-A5AA-499D-898A-59C276B59E70}" dt="2022-05-19T08:16:08.706" v="4224"/>
          <ac:spMkLst>
            <pc:docMk/>
            <pc:sldMk cId="4195953557" sldId="2269"/>
            <ac:spMk id="3" creationId="{5ABAD2B8-901A-4368-86D5-09E18CE173EE}"/>
          </ac:spMkLst>
        </pc:spChg>
        <pc:spChg chg="del mod">
          <ac:chgData name="Paolo Pertino" userId="0d1aebe2-9a57-4628-bf08-b1b5eefb97fe" providerId="ADAL" clId="{6AF0AC14-A5AA-499D-898A-59C276B59E70}" dt="2022-05-19T08:16:37.090" v="4231" actId="478"/>
          <ac:spMkLst>
            <pc:docMk/>
            <pc:sldMk cId="4195953557" sldId="2269"/>
            <ac:spMk id="5" creationId="{61B108AB-935F-45C9-9A68-ED3AFFE1599F}"/>
          </ac:spMkLst>
        </pc:spChg>
        <pc:spChg chg="del mod">
          <ac:chgData name="Paolo Pertino" userId="0d1aebe2-9a57-4628-bf08-b1b5eefb97fe" providerId="ADAL" clId="{6AF0AC14-A5AA-499D-898A-59C276B59E70}" dt="2022-05-19T08:16:08.706" v="4222"/>
          <ac:spMkLst>
            <pc:docMk/>
            <pc:sldMk cId="4195953557" sldId="2269"/>
            <ac:spMk id="6" creationId="{0CE67B52-4E07-46AF-9CE4-8714375B4B60}"/>
          </ac:spMkLst>
        </pc:spChg>
        <pc:spChg chg="del mod">
          <ac:chgData name="Paolo Pertino" userId="0d1aebe2-9a57-4628-bf08-b1b5eefb97fe" providerId="ADAL" clId="{6AF0AC14-A5AA-499D-898A-59C276B59E70}" dt="2022-05-19T08:16:08.706" v="4226"/>
          <ac:spMkLst>
            <pc:docMk/>
            <pc:sldMk cId="4195953557" sldId="2269"/>
            <ac:spMk id="7" creationId="{CA3C29B8-03CF-4789-B751-7412709683A9}"/>
          </ac:spMkLst>
        </pc:spChg>
        <pc:spChg chg="mod">
          <ac:chgData name="Paolo Pertino" userId="0d1aebe2-9a57-4628-bf08-b1b5eefb97fe" providerId="ADAL" clId="{6AF0AC14-A5AA-499D-898A-59C276B59E70}" dt="2022-05-19T08:21:33.757" v="4271" actId="1076"/>
          <ac:spMkLst>
            <pc:docMk/>
            <pc:sldMk cId="4195953557" sldId="2269"/>
            <ac:spMk id="8" creationId="{B9CE4D75-54C4-4AA1-81B4-F995F0BB1130}"/>
          </ac:spMkLst>
        </pc:spChg>
        <pc:spChg chg="add mod">
          <ac:chgData name="Paolo Pertino" userId="0d1aebe2-9a57-4628-bf08-b1b5eefb97fe" providerId="ADAL" clId="{6AF0AC14-A5AA-499D-898A-59C276B59E70}" dt="2022-05-19T08:15:25.339" v="4213" actId="571"/>
          <ac:spMkLst>
            <pc:docMk/>
            <pc:sldMk cId="4195953557" sldId="2269"/>
            <ac:spMk id="9" creationId="{B9BFB922-E7BD-3103-989B-F7583B2B0896}"/>
          </ac:spMkLst>
        </pc:spChg>
        <pc:spChg chg="add mod">
          <ac:chgData name="Paolo Pertino" userId="0d1aebe2-9a57-4628-bf08-b1b5eefb97fe" providerId="ADAL" clId="{6AF0AC14-A5AA-499D-898A-59C276B59E70}" dt="2022-05-19T08:21:42.174" v="4272" actId="571"/>
          <ac:spMkLst>
            <pc:docMk/>
            <pc:sldMk cId="4195953557" sldId="2269"/>
            <ac:spMk id="15" creationId="{34E11B87-563A-066E-0A5F-1D7428E6C907}"/>
          </ac:spMkLst>
        </pc:spChg>
        <pc:picChg chg="add del mod ord">
          <ac:chgData name="Paolo Pertino" userId="0d1aebe2-9a57-4628-bf08-b1b5eefb97fe" providerId="ADAL" clId="{6AF0AC14-A5AA-499D-898A-59C276B59E70}" dt="2022-05-19T08:20:43.702" v="4263" actId="478"/>
          <ac:picMkLst>
            <pc:docMk/>
            <pc:sldMk cId="4195953557" sldId="2269"/>
            <ac:picMk id="10" creationId="{763BF10C-3494-F5BA-3DA1-E194A237CBA6}"/>
          </ac:picMkLst>
        </pc:picChg>
        <pc:picChg chg="add mod">
          <ac:chgData name="Paolo Pertino" userId="0d1aebe2-9a57-4628-bf08-b1b5eefb97fe" providerId="ADAL" clId="{6AF0AC14-A5AA-499D-898A-59C276B59E70}" dt="2022-05-19T08:21:04.484" v="4268" actId="1076"/>
          <ac:picMkLst>
            <pc:docMk/>
            <pc:sldMk cId="4195953557" sldId="2269"/>
            <ac:picMk id="14" creationId="{524ABD91-B9CD-B5D4-C9A2-21955104E9FC}"/>
          </ac:picMkLst>
        </pc:picChg>
        <pc:cxnChg chg="add mod">
          <ac:chgData name="Paolo Pertino" userId="0d1aebe2-9a57-4628-bf08-b1b5eefb97fe" providerId="ADAL" clId="{6AF0AC14-A5AA-499D-898A-59C276B59E70}" dt="2022-05-19T08:20:43.702" v="4263" actId="478"/>
          <ac:cxnSpMkLst>
            <pc:docMk/>
            <pc:sldMk cId="4195953557" sldId="2269"/>
            <ac:cxnSpMk id="11" creationId="{BD557B4E-C9F7-77AD-000A-C55F273E2C52}"/>
          </ac:cxnSpMkLst>
        </pc:cxnChg>
      </pc:sldChg>
      <pc:sldChg chg="modSp del">
        <pc:chgData name="Paolo Pertino" userId="0d1aebe2-9a57-4628-bf08-b1b5eefb97fe" providerId="ADAL" clId="{6AF0AC14-A5AA-499D-898A-59C276B59E70}" dt="2022-05-18T15:19:09.667" v="3705" actId="2696"/>
        <pc:sldMkLst>
          <pc:docMk/>
          <pc:sldMk cId="3462331571" sldId="2270"/>
        </pc:sldMkLst>
        <pc:spChg chg="mod">
          <ac:chgData name="Paolo Pertino" userId="0d1aebe2-9a57-4628-bf08-b1b5eefb97fe" providerId="ADAL" clId="{6AF0AC14-A5AA-499D-898A-59C276B59E70}" dt="2022-05-18T15:06:23.905" v="3659"/>
          <ac:spMkLst>
            <pc:docMk/>
            <pc:sldMk cId="3462331571" sldId="2270"/>
            <ac:spMk id="26" creationId="{CE7D40EB-31FD-4F5E-8C54-9991F7594BAA}"/>
          </ac:spMkLst>
        </pc:spChg>
      </pc:sldChg>
      <pc:sldChg chg="modSp del">
        <pc:chgData name="Paolo Pertino" userId="0d1aebe2-9a57-4628-bf08-b1b5eefb97fe" providerId="ADAL" clId="{6AF0AC14-A5AA-499D-898A-59C276B59E70}" dt="2022-05-18T15:19:09.667" v="3705" actId="2696"/>
        <pc:sldMkLst>
          <pc:docMk/>
          <pc:sldMk cId="1477103496" sldId="2271"/>
        </pc:sldMkLst>
        <pc:spChg chg="mod">
          <ac:chgData name="Paolo Pertino" userId="0d1aebe2-9a57-4628-bf08-b1b5eefb97fe" providerId="ADAL" clId="{6AF0AC14-A5AA-499D-898A-59C276B59E70}" dt="2022-05-18T15:06:23.905" v="3659"/>
          <ac:spMkLst>
            <pc:docMk/>
            <pc:sldMk cId="1477103496" sldId="2271"/>
            <ac:spMk id="7" creationId="{6831BFA7-C6BA-4CBE-98A7-9C0414DE850D}"/>
          </ac:spMkLst>
        </pc:spChg>
      </pc:sldChg>
      <pc:sldChg chg="modSp del">
        <pc:chgData name="Paolo Pertino" userId="0d1aebe2-9a57-4628-bf08-b1b5eefb97fe" providerId="ADAL" clId="{6AF0AC14-A5AA-499D-898A-59C276B59E70}" dt="2022-05-18T15:19:09.667" v="3705" actId="2696"/>
        <pc:sldMkLst>
          <pc:docMk/>
          <pc:sldMk cId="639701385" sldId="2272"/>
        </pc:sldMkLst>
        <pc:spChg chg="mod">
          <ac:chgData name="Paolo Pertino" userId="0d1aebe2-9a57-4628-bf08-b1b5eefb97fe" providerId="ADAL" clId="{6AF0AC14-A5AA-499D-898A-59C276B59E70}" dt="2022-05-18T15:06:23.905" v="3659"/>
          <ac:spMkLst>
            <pc:docMk/>
            <pc:sldMk cId="639701385" sldId="2272"/>
            <ac:spMk id="7" creationId="{6831BFA7-C6BA-4CBE-98A7-9C0414DE850D}"/>
          </ac:spMkLst>
        </pc:spChg>
      </pc:sldChg>
      <pc:sldChg chg="modSp del">
        <pc:chgData name="Paolo Pertino" userId="0d1aebe2-9a57-4628-bf08-b1b5eefb97fe" providerId="ADAL" clId="{6AF0AC14-A5AA-499D-898A-59C276B59E70}" dt="2022-05-18T15:19:09.667" v="3705" actId="2696"/>
        <pc:sldMkLst>
          <pc:docMk/>
          <pc:sldMk cId="608693346" sldId="2273"/>
        </pc:sldMkLst>
        <pc:spChg chg="mod">
          <ac:chgData name="Paolo Pertino" userId="0d1aebe2-9a57-4628-bf08-b1b5eefb97fe" providerId="ADAL" clId="{6AF0AC14-A5AA-499D-898A-59C276B59E70}" dt="2022-05-18T15:06:23.905" v="3659"/>
          <ac:spMkLst>
            <pc:docMk/>
            <pc:sldMk cId="608693346" sldId="2273"/>
            <ac:spMk id="7" creationId="{6831BFA7-C6BA-4CBE-98A7-9C0414DE850D}"/>
          </ac:spMkLst>
        </pc:spChg>
      </pc:sldChg>
      <pc:sldChg chg="modSp del">
        <pc:chgData name="Paolo Pertino" userId="0d1aebe2-9a57-4628-bf08-b1b5eefb97fe" providerId="ADAL" clId="{6AF0AC14-A5AA-499D-898A-59C276B59E70}" dt="2022-05-18T15:19:09.667" v="3705" actId="2696"/>
        <pc:sldMkLst>
          <pc:docMk/>
          <pc:sldMk cId="359027778" sldId="2274"/>
        </pc:sldMkLst>
        <pc:spChg chg="mod">
          <ac:chgData name="Paolo Pertino" userId="0d1aebe2-9a57-4628-bf08-b1b5eefb97fe" providerId="ADAL" clId="{6AF0AC14-A5AA-499D-898A-59C276B59E70}" dt="2022-05-18T15:06:23.905" v="3659"/>
          <ac:spMkLst>
            <pc:docMk/>
            <pc:sldMk cId="359027778" sldId="2274"/>
            <ac:spMk id="7" creationId="{6831BFA7-C6BA-4CBE-98A7-9C0414DE850D}"/>
          </ac:spMkLst>
        </pc:spChg>
      </pc:sldChg>
      <pc:sldChg chg="modSp del">
        <pc:chgData name="Paolo Pertino" userId="0d1aebe2-9a57-4628-bf08-b1b5eefb97fe" providerId="ADAL" clId="{6AF0AC14-A5AA-499D-898A-59C276B59E70}" dt="2022-05-18T15:19:09.667" v="3705" actId="2696"/>
        <pc:sldMkLst>
          <pc:docMk/>
          <pc:sldMk cId="1566871758" sldId="2275"/>
        </pc:sldMkLst>
        <pc:spChg chg="mod">
          <ac:chgData name="Paolo Pertino" userId="0d1aebe2-9a57-4628-bf08-b1b5eefb97fe" providerId="ADAL" clId="{6AF0AC14-A5AA-499D-898A-59C276B59E70}" dt="2022-05-18T15:06:23.905" v="3659"/>
          <ac:spMkLst>
            <pc:docMk/>
            <pc:sldMk cId="1566871758" sldId="2275"/>
            <ac:spMk id="7" creationId="{6831BFA7-C6BA-4CBE-98A7-9C0414DE850D}"/>
          </ac:spMkLst>
        </pc:spChg>
      </pc:sldChg>
      <pc:sldChg chg="modSp del">
        <pc:chgData name="Paolo Pertino" userId="0d1aebe2-9a57-4628-bf08-b1b5eefb97fe" providerId="ADAL" clId="{6AF0AC14-A5AA-499D-898A-59C276B59E70}" dt="2022-05-18T15:19:09.667" v="3705" actId="2696"/>
        <pc:sldMkLst>
          <pc:docMk/>
          <pc:sldMk cId="1934995921" sldId="2276"/>
        </pc:sldMkLst>
        <pc:spChg chg="mod">
          <ac:chgData name="Paolo Pertino" userId="0d1aebe2-9a57-4628-bf08-b1b5eefb97fe" providerId="ADAL" clId="{6AF0AC14-A5AA-499D-898A-59C276B59E70}" dt="2022-05-18T15:06:23.905" v="3659"/>
          <ac:spMkLst>
            <pc:docMk/>
            <pc:sldMk cId="1934995921" sldId="2276"/>
            <ac:spMk id="26" creationId="{CE7D40EB-31FD-4F5E-8C54-9991F7594BAA}"/>
          </ac:spMkLst>
        </pc:spChg>
      </pc:sldChg>
      <pc:sldChg chg="modSp del">
        <pc:chgData name="Paolo Pertino" userId="0d1aebe2-9a57-4628-bf08-b1b5eefb97fe" providerId="ADAL" clId="{6AF0AC14-A5AA-499D-898A-59C276B59E70}" dt="2022-05-18T15:19:09.667" v="3705" actId="2696"/>
        <pc:sldMkLst>
          <pc:docMk/>
          <pc:sldMk cId="3077600145" sldId="2277"/>
        </pc:sldMkLst>
        <pc:spChg chg="mod">
          <ac:chgData name="Paolo Pertino" userId="0d1aebe2-9a57-4628-bf08-b1b5eefb97fe" providerId="ADAL" clId="{6AF0AC14-A5AA-499D-898A-59C276B59E70}" dt="2022-05-18T15:06:23.905" v="3659"/>
          <ac:spMkLst>
            <pc:docMk/>
            <pc:sldMk cId="3077600145" sldId="2277"/>
            <ac:spMk id="26" creationId="{CE7D40EB-31FD-4F5E-8C54-9991F7594BAA}"/>
          </ac:spMkLst>
        </pc:spChg>
      </pc:sldChg>
      <pc:sldChg chg="modSp del">
        <pc:chgData name="Paolo Pertino" userId="0d1aebe2-9a57-4628-bf08-b1b5eefb97fe" providerId="ADAL" clId="{6AF0AC14-A5AA-499D-898A-59C276B59E70}" dt="2022-05-18T15:19:09.667" v="3705" actId="2696"/>
        <pc:sldMkLst>
          <pc:docMk/>
          <pc:sldMk cId="2528393430" sldId="2278"/>
        </pc:sldMkLst>
        <pc:spChg chg="mod">
          <ac:chgData name="Paolo Pertino" userId="0d1aebe2-9a57-4628-bf08-b1b5eefb97fe" providerId="ADAL" clId="{6AF0AC14-A5AA-499D-898A-59C276B59E70}" dt="2022-05-18T15:06:23.905" v="3659"/>
          <ac:spMkLst>
            <pc:docMk/>
            <pc:sldMk cId="2528393430" sldId="2278"/>
            <ac:spMk id="26" creationId="{CE7D40EB-31FD-4F5E-8C54-9991F7594BAA}"/>
          </ac:spMkLst>
        </pc:spChg>
      </pc:sldChg>
      <pc:sldChg chg="modSp del">
        <pc:chgData name="Paolo Pertino" userId="0d1aebe2-9a57-4628-bf08-b1b5eefb97fe" providerId="ADAL" clId="{6AF0AC14-A5AA-499D-898A-59C276B59E70}" dt="2022-05-18T15:19:09.667" v="3705" actId="2696"/>
        <pc:sldMkLst>
          <pc:docMk/>
          <pc:sldMk cId="4142140930" sldId="2279"/>
        </pc:sldMkLst>
        <pc:spChg chg="mod">
          <ac:chgData name="Paolo Pertino" userId="0d1aebe2-9a57-4628-bf08-b1b5eefb97fe" providerId="ADAL" clId="{6AF0AC14-A5AA-499D-898A-59C276B59E70}" dt="2022-05-18T15:06:23.905" v="3659"/>
          <ac:spMkLst>
            <pc:docMk/>
            <pc:sldMk cId="4142140930" sldId="2279"/>
            <ac:spMk id="8" creationId="{02ADB14F-CEA8-4448-9423-4CEA98B9D44B}"/>
          </ac:spMkLst>
        </pc:spChg>
      </pc:sldChg>
      <pc:sldChg chg="modSp del">
        <pc:chgData name="Paolo Pertino" userId="0d1aebe2-9a57-4628-bf08-b1b5eefb97fe" providerId="ADAL" clId="{6AF0AC14-A5AA-499D-898A-59C276B59E70}" dt="2022-05-18T15:19:09.667" v="3705" actId="2696"/>
        <pc:sldMkLst>
          <pc:docMk/>
          <pc:sldMk cId="2014812401" sldId="2280"/>
        </pc:sldMkLst>
        <pc:spChg chg="mod">
          <ac:chgData name="Paolo Pertino" userId="0d1aebe2-9a57-4628-bf08-b1b5eefb97fe" providerId="ADAL" clId="{6AF0AC14-A5AA-499D-898A-59C276B59E70}" dt="2022-05-18T15:06:23.905" v="3659"/>
          <ac:spMkLst>
            <pc:docMk/>
            <pc:sldMk cId="2014812401" sldId="2280"/>
            <ac:spMk id="8" creationId="{02ADB14F-CEA8-4448-9423-4CEA98B9D44B}"/>
          </ac:spMkLst>
        </pc:spChg>
      </pc:sldChg>
      <pc:sldChg chg="modSp del">
        <pc:chgData name="Paolo Pertino" userId="0d1aebe2-9a57-4628-bf08-b1b5eefb97fe" providerId="ADAL" clId="{6AF0AC14-A5AA-499D-898A-59C276B59E70}" dt="2022-05-18T15:19:09.667" v="3705" actId="2696"/>
        <pc:sldMkLst>
          <pc:docMk/>
          <pc:sldMk cId="3164861021" sldId="2281"/>
        </pc:sldMkLst>
        <pc:spChg chg="mod">
          <ac:chgData name="Paolo Pertino" userId="0d1aebe2-9a57-4628-bf08-b1b5eefb97fe" providerId="ADAL" clId="{6AF0AC14-A5AA-499D-898A-59C276B59E70}" dt="2022-05-18T15:06:23.905" v="3659"/>
          <ac:spMkLst>
            <pc:docMk/>
            <pc:sldMk cId="3164861021" sldId="2281"/>
            <ac:spMk id="8" creationId="{02ADB14F-CEA8-4448-9423-4CEA98B9D44B}"/>
          </ac:spMkLst>
        </pc:spChg>
      </pc:sldChg>
      <pc:sldChg chg="modSp del">
        <pc:chgData name="Paolo Pertino" userId="0d1aebe2-9a57-4628-bf08-b1b5eefb97fe" providerId="ADAL" clId="{6AF0AC14-A5AA-499D-898A-59C276B59E70}" dt="2022-05-18T15:19:09.667" v="3705" actId="2696"/>
        <pc:sldMkLst>
          <pc:docMk/>
          <pc:sldMk cId="574639300" sldId="2282"/>
        </pc:sldMkLst>
        <pc:spChg chg="mod">
          <ac:chgData name="Paolo Pertino" userId="0d1aebe2-9a57-4628-bf08-b1b5eefb97fe" providerId="ADAL" clId="{6AF0AC14-A5AA-499D-898A-59C276B59E70}" dt="2022-05-18T15:06:23.905" v="3659"/>
          <ac:spMkLst>
            <pc:docMk/>
            <pc:sldMk cId="574639300" sldId="2282"/>
            <ac:spMk id="8" creationId="{02ADB14F-CEA8-4448-9423-4CEA98B9D44B}"/>
          </ac:spMkLst>
        </pc:spChg>
      </pc:sldChg>
      <pc:sldChg chg="modSp del">
        <pc:chgData name="Paolo Pertino" userId="0d1aebe2-9a57-4628-bf08-b1b5eefb97fe" providerId="ADAL" clId="{6AF0AC14-A5AA-499D-898A-59C276B59E70}" dt="2022-05-18T15:19:09.667" v="3705" actId="2696"/>
        <pc:sldMkLst>
          <pc:docMk/>
          <pc:sldMk cId="3491588289" sldId="2283"/>
        </pc:sldMkLst>
        <pc:spChg chg="mod">
          <ac:chgData name="Paolo Pertino" userId="0d1aebe2-9a57-4628-bf08-b1b5eefb97fe" providerId="ADAL" clId="{6AF0AC14-A5AA-499D-898A-59C276B59E70}" dt="2022-05-18T15:06:23.905" v="3659"/>
          <ac:spMkLst>
            <pc:docMk/>
            <pc:sldMk cId="3491588289" sldId="2283"/>
            <ac:spMk id="8" creationId="{02ADB14F-CEA8-4448-9423-4CEA98B9D44B}"/>
          </ac:spMkLst>
        </pc:spChg>
      </pc:sldChg>
      <pc:sldChg chg="modSp del">
        <pc:chgData name="Paolo Pertino" userId="0d1aebe2-9a57-4628-bf08-b1b5eefb97fe" providerId="ADAL" clId="{6AF0AC14-A5AA-499D-898A-59C276B59E70}" dt="2022-05-18T15:19:09.667" v="3705" actId="2696"/>
        <pc:sldMkLst>
          <pc:docMk/>
          <pc:sldMk cId="11437406" sldId="2284"/>
        </pc:sldMkLst>
        <pc:spChg chg="mod">
          <ac:chgData name="Paolo Pertino" userId="0d1aebe2-9a57-4628-bf08-b1b5eefb97fe" providerId="ADAL" clId="{6AF0AC14-A5AA-499D-898A-59C276B59E70}" dt="2022-05-18T15:06:23.905" v="3659"/>
          <ac:spMkLst>
            <pc:docMk/>
            <pc:sldMk cId="11437406" sldId="2284"/>
            <ac:spMk id="7" creationId="{C604D288-F596-4423-B1D4-263DEEF18F13}"/>
          </ac:spMkLst>
        </pc:spChg>
      </pc:sldChg>
      <pc:sldChg chg="modSp del">
        <pc:chgData name="Paolo Pertino" userId="0d1aebe2-9a57-4628-bf08-b1b5eefb97fe" providerId="ADAL" clId="{6AF0AC14-A5AA-499D-898A-59C276B59E70}" dt="2022-05-18T15:19:09.667" v="3705" actId="2696"/>
        <pc:sldMkLst>
          <pc:docMk/>
          <pc:sldMk cId="129412241" sldId="2285"/>
        </pc:sldMkLst>
        <pc:spChg chg="mod">
          <ac:chgData name="Paolo Pertino" userId="0d1aebe2-9a57-4628-bf08-b1b5eefb97fe" providerId="ADAL" clId="{6AF0AC14-A5AA-499D-898A-59C276B59E70}" dt="2022-05-18T15:06:23.905" v="3659"/>
          <ac:spMkLst>
            <pc:docMk/>
            <pc:sldMk cId="129412241" sldId="2285"/>
            <ac:spMk id="18" creationId="{D436450F-752D-4EBD-B855-E57C57E4D1EF}"/>
          </ac:spMkLst>
        </pc:spChg>
        <pc:spChg chg="mod">
          <ac:chgData name="Paolo Pertino" userId="0d1aebe2-9a57-4628-bf08-b1b5eefb97fe" providerId="ADAL" clId="{6AF0AC14-A5AA-499D-898A-59C276B59E70}" dt="2022-05-18T15:06:23.905" v="3659"/>
          <ac:spMkLst>
            <pc:docMk/>
            <pc:sldMk cId="129412241" sldId="2285"/>
            <ac:spMk id="20" creationId="{8D3EAECD-4DE4-4D63-80A2-FCB16D4AC09E}"/>
          </ac:spMkLst>
        </pc:spChg>
      </pc:sldChg>
      <pc:sldChg chg="modSp del">
        <pc:chgData name="Paolo Pertino" userId="0d1aebe2-9a57-4628-bf08-b1b5eefb97fe" providerId="ADAL" clId="{6AF0AC14-A5AA-499D-898A-59C276B59E70}" dt="2022-05-18T15:19:09.667" v="3705" actId="2696"/>
        <pc:sldMkLst>
          <pc:docMk/>
          <pc:sldMk cId="3289947576" sldId="2286"/>
        </pc:sldMkLst>
        <pc:spChg chg="mod">
          <ac:chgData name="Paolo Pertino" userId="0d1aebe2-9a57-4628-bf08-b1b5eefb97fe" providerId="ADAL" clId="{6AF0AC14-A5AA-499D-898A-59C276B59E70}" dt="2022-05-18T15:06:23.905" v="3659"/>
          <ac:spMkLst>
            <pc:docMk/>
            <pc:sldMk cId="3289947576" sldId="2286"/>
            <ac:spMk id="3" creationId="{D985A544-41DE-499D-886A-2CFE4663EAF9}"/>
          </ac:spMkLst>
        </pc:spChg>
        <pc:spChg chg="mod">
          <ac:chgData name="Paolo Pertino" userId="0d1aebe2-9a57-4628-bf08-b1b5eefb97fe" providerId="ADAL" clId="{6AF0AC14-A5AA-499D-898A-59C276B59E70}" dt="2022-05-18T15:06:23.905" v="3659"/>
          <ac:spMkLst>
            <pc:docMk/>
            <pc:sldMk cId="3289947576" sldId="2286"/>
            <ac:spMk id="6" creationId="{E87B974B-664E-47B9-8D3C-7A176A06E281}"/>
          </ac:spMkLst>
        </pc:spChg>
      </pc:sldChg>
      <pc:sldChg chg="modSp del">
        <pc:chgData name="Paolo Pertino" userId="0d1aebe2-9a57-4628-bf08-b1b5eefb97fe" providerId="ADAL" clId="{6AF0AC14-A5AA-499D-898A-59C276B59E70}" dt="2022-05-18T15:19:09.667" v="3705" actId="2696"/>
        <pc:sldMkLst>
          <pc:docMk/>
          <pc:sldMk cId="3163494976" sldId="2287"/>
        </pc:sldMkLst>
        <pc:spChg chg="mod">
          <ac:chgData name="Paolo Pertino" userId="0d1aebe2-9a57-4628-bf08-b1b5eefb97fe" providerId="ADAL" clId="{6AF0AC14-A5AA-499D-898A-59C276B59E70}" dt="2022-05-18T15:06:23.905" v="3659"/>
          <ac:spMkLst>
            <pc:docMk/>
            <pc:sldMk cId="3163494976" sldId="2287"/>
            <ac:spMk id="32" creationId="{195CF0CF-AF8A-4749-B32E-62C11D61C0B7}"/>
          </ac:spMkLst>
        </pc:spChg>
      </pc:sldChg>
      <pc:sldChg chg="modSp del">
        <pc:chgData name="Paolo Pertino" userId="0d1aebe2-9a57-4628-bf08-b1b5eefb97fe" providerId="ADAL" clId="{6AF0AC14-A5AA-499D-898A-59C276B59E70}" dt="2022-05-18T15:19:09.667" v="3705" actId="2696"/>
        <pc:sldMkLst>
          <pc:docMk/>
          <pc:sldMk cId="1628973148" sldId="2288"/>
        </pc:sldMkLst>
        <pc:spChg chg="mod">
          <ac:chgData name="Paolo Pertino" userId="0d1aebe2-9a57-4628-bf08-b1b5eefb97fe" providerId="ADAL" clId="{6AF0AC14-A5AA-499D-898A-59C276B59E70}" dt="2022-05-18T15:06:23.905" v="3659"/>
          <ac:spMkLst>
            <pc:docMk/>
            <pc:sldMk cId="1628973148" sldId="2288"/>
            <ac:spMk id="3" creationId="{C19BE7BA-5C57-4AD4-B58F-B5E75A383762}"/>
          </ac:spMkLst>
        </pc:spChg>
      </pc:sldChg>
      <pc:sldChg chg="modSp del">
        <pc:chgData name="Paolo Pertino" userId="0d1aebe2-9a57-4628-bf08-b1b5eefb97fe" providerId="ADAL" clId="{6AF0AC14-A5AA-499D-898A-59C276B59E70}" dt="2022-05-18T15:19:09.667" v="3705" actId="2696"/>
        <pc:sldMkLst>
          <pc:docMk/>
          <pc:sldMk cId="4068643857" sldId="2289"/>
        </pc:sldMkLst>
        <pc:spChg chg="mod">
          <ac:chgData name="Paolo Pertino" userId="0d1aebe2-9a57-4628-bf08-b1b5eefb97fe" providerId="ADAL" clId="{6AF0AC14-A5AA-499D-898A-59C276B59E70}" dt="2022-05-18T15:06:23.905" v="3659"/>
          <ac:spMkLst>
            <pc:docMk/>
            <pc:sldMk cId="4068643857" sldId="2289"/>
            <ac:spMk id="4" creationId="{CFD4C7DD-41E0-4555-B510-D85E5FD53BDC}"/>
          </ac:spMkLst>
        </pc:spChg>
      </pc:sldChg>
      <pc:sldChg chg="modSp del">
        <pc:chgData name="Paolo Pertino" userId="0d1aebe2-9a57-4628-bf08-b1b5eefb97fe" providerId="ADAL" clId="{6AF0AC14-A5AA-499D-898A-59C276B59E70}" dt="2022-05-18T15:19:09.667" v="3705" actId="2696"/>
        <pc:sldMkLst>
          <pc:docMk/>
          <pc:sldMk cId="1690545751" sldId="2290"/>
        </pc:sldMkLst>
        <pc:spChg chg="mod">
          <ac:chgData name="Paolo Pertino" userId="0d1aebe2-9a57-4628-bf08-b1b5eefb97fe" providerId="ADAL" clId="{6AF0AC14-A5AA-499D-898A-59C276B59E70}" dt="2022-05-18T15:06:23.905" v="3659"/>
          <ac:spMkLst>
            <pc:docMk/>
            <pc:sldMk cId="1690545751" sldId="2290"/>
            <ac:spMk id="18" creationId="{043DA40C-AC44-48DA-8676-96CA73039AE7}"/>
          </ac:spMkLst>
        </pc:spChg>
      </pc:sldChg>
      <pc:sldChg chg="modSp del">
        <pc:chgData name="Paolo Pertino" userId="0d1aebe2-9a57-4628-bf08-b1b5eefb97fe" providerId="ADAL" clId="{6AF0AC14-A5AA-499D-898A-59C276B59E70}" dt="2022-05-18T15:19:09.667" v="3705" actId="2696"/>
        <pc:sldMkLst>
          <pc:docMk/>
          <pc:sldMk cId="685494426" sldId="2291"/>
        </pc:sldMkLst>
        <pc:spChg chg="mod">
          <ac:chgData name="Paolo Pertino" userId="0d1aebe2-9a57-4628-bf08-b1b5eefb97fe" providerId="ADAL" clId="{6AF0AC14-A5AA-499D-898A-59C276B59E70}" dt="2022-05-18T15:06:23.905" v="3659"/>
          <ac:spMkLst>
            <pc:docMk/>
            <pc:sldMk cId="685494426" sldId="2291"/>
            <ac:spMk id="9" creationId="{718A290E-4575-434A-B250-C5D5A96ACC7F}"/>
          </ac:spMkLst>
        </pc:spChg>
        <pc:spChg chg="mod">
          <ac:chgData name="Paolo Pertino" userId="0d1aebe2-9a57-4628-bf08-b1b5eefb97fe" providerId="ADAL" clId="{6AF0AC14-A5AA-499D-898A-59C276B59E70}" dt="2022-05-18T15:06:23.905" v="3659"/>
          <ac:spMkLst>
            <pc:docMk/>
            <pc:sldMk cId="685494426" sldId="2291"/>
            <ac:spMk id="10" creationId="{B17A5753-EC5E-4DAF-92AB-D02AD2241459}"/>
          </ac:spMkLst>
        </pc:spChg>
        <pc:spChg chg="mod">
          <ac:chgData name="Paolo Pertino" userId="0d1aebe2-9a57-4628-bf08-b1b5eefb97fe" providerId="ADAL" clId="{6AF0AC14-A5AA-499D-898A-59C276B59E70}" dt="2022-05-18T15:06:23.905" v="3659"/>
          <ac:spMkLst>
            <pc:docMk/>
            <pc:sldMk cId="685494426" sldId="2291"/>
            <ac:spMk id="11" creationId="{68101BE7-4006-4ECA-847D-9D7AB9537DF2}"/>
          </ac:spMkLst>
        </pc:spChg>
      </pc:sldChg>
      <pc:sldChg chg="modSp del">
        <pc:chgData name="Paolo Pertino" userId="0d1aebe2-9a57-4628-bf08-b1b5eefb97fe" providerId="ADAL" clId="{6AF0AC14-A5AA-499D-898A-59C276B59E70}" dt="2022-05-18T15:19:09.667" v="3705" actId="2696"/>
        <pc:sldMkLst>
          <pc:docMk/>
          <pc:sldMk cId="2713937711" sldId="2292"/>
        </pc:sldMkLst>
        <pc:spChg chg="mod">
          <ac:chgData name="Paolo Pertino" userId="0d1aebe2-9a57-4628-bf08-b1b5eefb97fe" providerId="ADAL" clId="{6AF0AC14-A5AA-499D-898A-59C276B59E70}" dt="2022-05-18T15:06:23.905" v="3659"/>
          <ac:spMkLst>
            <pc:docMk/>
            <pc:sldMk cId="2713937711" sldId="2292"/>
            <ac:spMk id="9" creationId="{718A290E-4575-434A-B250-C5D5A96ACC7F}"/>
          </ac:spMkLst>
        </pc:spChg>
        <pc:spChg chg="mod">
          <ac:chgData name="Paolo Pertino" userId="0d1aebe2-9a57-4628-bf08-b1b5eefb97fe" providerId="ADAL" clId="{6AF0AC14-A5AA-499D-898A-59C276B59E70}" dt="2022-05-18T15:06:23.905" v="3659"/>
          <ac:spMkLst>
            <pc:docMk/>
            <pc:sldMk cId="2713937711" sldId="2292"/>
            <ac:spMk id="10" creationId="{B17A5753-EC5E-4DAF-92AB-D02AD2241459}"/>
          </ac:spMkLst>
        </pc:spChg>
        <pc:spChg chg="mod">
          <ac:chgData name="Paolo Pertino" userId="0d1aebe2-9a57-4628-bf08-b1b5eefb97fe" providerId="ADAL" clId="{6AF0AC14-A5AA-499D-898A-59C276B59E70}" dt="2022-05-18T15:06:23.905" v="3659"/>
          <ac:spMkLst>
            <pc:docMk/>
            <pc:sldMk cId="2713937711" sldId="2292"/>
            <ac:spMk id="11" creationId="{68101BE7-4006-4ECA-847D-9D7AB9537DF2}"/>
          </ac:spMkLst>
        </pc:spChg>
      </pc:sldChg>
      <pc:sldChg chg="modSp del">
        <pc:chgData name="Paolo Pertino" userId="0d1aebe2-9a57-4628-bf08-b1b5eefb97fe" providerId="ADAL" clId="{6AF0AC14-A5AA-499D-898A-59C276B59E70}" dt="2022-05-18T15:19:09.667" v="3705" actId="2696"/>
        <pc:sldMkLst>
          <pc:docMk/>
          <pc:sldMk cId="2092612048" sldId="2293"/>
        </pc:sldMkLst>
        <pc:spChg chg="mod">
          <ac:chgData name="Paolo Pertino" userId="0d1aebe2-9a57-4628-bf08-b1b5eefb97fe" providerId="ADAL" clId="{6AF0AC14-A5AA-499D-898A-59C276B59E70}" dt="2022-05-18T15:06:23.905" v="3659"/>
          <ac:spMkLst>
            <pc:docMk/>
            <pc:sldMk cId="2092612048" sldId="2293"/>
            <ac:spMk id="9" creationId="{718A290E-4575-434A-B250-C5D5A96ACC7F}"/>
          </ac:spMkLst>
        </pc:spChg>
        <pc:spChg chg="mod">
          <ac:chgData name="Paolo Pertino" userId="0d1aebe2-9a57-4628-bf08-b1b5eefb97fe" providerId="ADAL" clId="{6AF0AC14-A5AA-499D-898A-59C276B59E70}" dt="2022-05-18T15:06:23.905" v="3659"/>
          <ac:spMkLst>
            <pc:docMk/>
            <pc:sldMk cId="2092612048" sldId="2293"/>
            <ac:spMk id="10" creationId="{B17A5753-EC5E-4DAF-92AB-D02AD2241459}"/>
          </ac:spMkLst>
        </pc:spChg>
        <pc:spChg chg="mod">
          <ac:chgData name="Paolo Pertino" userId="0d1aebe2-9a57-4628-bf08-b1b5eefb97fe" providerId="ADAL" clId="{6AF0AC14-A5AA-499D-898A-59C276B59E70}" dt="2022-05-18T15:06:23.905" v="3659"/>
          <ac:spMkLst>
            <pc:docMk/>
            <pc:sldMk cId="2092612048" sldId="2293"/>
            <ac:spMk id="11" creationId="{68101BE7-4006-4ECA-847D-9D7AB9537DF2}"/>
          </ac:spMkLst>
        </pc:spChg>
      </pc:sldChg>
      <pc:sldChg chg="modSp del">
        <pc:chgData name="Paolo Pertino" userId="0d1aebe2-9a57-4628-bf08-b1b5eefb97fe" providerId="ADAL" clId="{6AF0AC14-A5AA-499D-898A-59C276B59E70}" dt="2022-05-18T15:19:09.667" v="3705" actId="2696"/>
        <pc:sldMkLst>
          <pc:docMk/>
          <pc:sldMk cId="3686756826" sldId="2294"/>
        </pc:sldMkLst>
        <pc:spChg chg="mod">
          <ac:chgData name="Paolo Pertino" userId="0d1aebe2-9a57-4628-bf08-b1b5eefb97fe" providerId="ADAL" clId="{6AF0AC14-A5AA-499D-898A-59C276B59E70}" dt="2022-05-18T15:06:23.905" v="3659"/>
          <ac:spMkLst>
            <pc:docMk/>
            <pc:sldMk cId="3686756826" sldId="2294"/>
            <ac:spMk id="18" creationId="{043DA40C-AC44-48DA-8676-96CA73039AE7}"/>
          </ac:spMkLst>
        </pc:spChg>
      </pc:sldChg>
      <pc:sldChg chg="modSp del">
        <pc:chgData name="Paolo Pertino" userId="0d1aebe2-9a57-4628-bf08-b1b5eefb97fe" providerId="ADAL" clId="{6AF0AC14-A5AA-499D-898A-59C276B59E70}" dt="2022-05-18T15:19:09.667" v="3705" actId="2696"/>
        <pc:sldMkLst>
          <pc:docMk/>
          <pc:sldMk cId="466722398" sldId="2295"/>
        </pc:sldMkLst>
        <pc:spChg chg="mod">
          <ac:chgData name="Paolo Pertino" userId="0d1aebe2-9a57-4628-bf08-b1b5eefb97fe" providerId="ADAL" clId="{6AF0AC14-A5AA-499D-898A-59C276B59E70}" dt="2022-05-18T15:06:23.905" v="3659"/>
          <ac:spMkLst>
            <pc:docMk/>
            <pc:sldMk cId="466722398" sldId="2295"/>
            <ac:spMk id="18" creationId="{043DA40C-AC44-48DA-8676-96CA73039AE7}"/>
          </ac:spMkLst>
        </pc:spChg>
      </pc:sldChg>
      <pc:sldChg chg="modSp del">
        <pc:chgData name="Paolo Pertino" userId="0d1aebe2-9a57-4628-bf08-b1b5eefb97fe" providerId="ADAL" clId="{6AF0AC14-A5AA-499D-898A-59C276B59E70}" dt="2022-05-18T15:19:09.667" v="3705" actId="2696"/>
        <pc:sldMkLst>
          <pc:docMk/>
          <pc:sldMk cId="1720350874" sldId="2296"/>
        </pc:sldMkLst>
        <pc:spChg chg="mod">
          <ac:chgData name="Paolo Pertino" userId="0d1aebe2-9a57-4628-bf08-b1b5eefb97fe" providerId="ADAL" clId="{6AF0AC14-A5AA-499D-898A-59C276B59E70}" dt="2022-05-18T15:06:23.905" v="3659"/>
          <ac:spMkLst>
            <pc:docMk/>
            <pc:sldMk cId="1720350874" sldId="2296"/>
            <ac:spMk id="7" creationId="{A8F5CF5D-879A-453C-B212-E007180B8A72}"/>
          </ac:spMkLst>
        </pc:spChg>
        <pc:spChg chg="mod">
          <ac:chgData name="Paolo Pertino" userId="0d1aebe2-9a57-4628-bf08-b1b5eefb97fe" providerId="ADAL" clId="{6AF0AC14-A5AA-499D-898A-59C276B59E70}" dt="2022-05-18T15:06:23.905" v="3659"/>
          <ac:spMkLst>
            <pc:docMk/>
            <pc:sldMk cId="1720350874" sldId="2296"/>
            <ac:spMk id="8" creationId="{E007C4C9-5F23-4590-80AC-213C197E5F58}"/>
          </ac:spMkLst>
        </pc:spChg>
      </pc:sldChg>
      <pc:sldChg chg="modSp del">
        <pc:chgData name="Paolo Pertino" userId="0d1aebe2-9a57-4628-bf08-b1b5eefb97fe" providerId="ADAL" clId="{6AF0AC14-A5AA-499D-898A-59C276B59E70}" dt="2022-05-18T15:19:09.667" v="3705" actId="2696"/>
        <pc:sldMkLst>
          <pc:docMk/>
          <pc:sldMk cId="1062564361" sldId="2297"/>
        </pc:sldMkLst>
        <pc:spChg chg="mod">
          <ac:chgData name="Paolo Pertino" userId="0d1aebe2-9a57-4628-bf08-b1b5eefb97fe" providerId="ADAL" clId="{6AF0AC14-A5AA-499D-898A-59C276B59E70}" dt="2022-05-18T15:06:23.905" v="3659"/>
          <ac:spMkLst>
            <pc:docMk/>
            <pc:sldMk cId="1062564361" sldId="2297"/>
            <ac:spMk id="8" creationId="{019795EE-752A-417C-B47B-5302FE5A601B}"/>
          </ac:spMkLst>
        </pc:spChg>
        <pc:spChg chg="mod">
          <ac:chgData name="Paolo Pertino" userId="0d1aebe2-9a57-4628-bf08-b1b5eefb97fe" providerId="ADAL" clId="{6AF0AC14-A5AA-499D-898A-59C276B59E70}" dt="2022-05-18T15:06:23.905" v="3659"/>
          <ac:spMkLst>
            <pc:docMk/>
            <pc:sldMk cId="1062564361" sldId="2297"/>
            <ac:spMk id="9" creationId="{AF59FA61-4D35-4357-A856-A513FEF54A63}"/>
          </ac:spMkLst>
        </pc:spChg>
        <pc:spChg chg="mod">
          <ac:chgData name="Paolo Pertino" userId="0d1aebe2-9a57-4628-bf08-b1b5eefb97fe" providerId="ADAL" clId="{6AF0AC14-A5AA-499D-898A-59C276B59E70}" dt="2022-05-18T15:06:23.905" v="3659"/>
          <ac:spMkLst>
            <pc:docMk/>
            <pc:sldMk cId="1062564361" sldId="2297"/>
            <ac:spMk id="10" creationId="{EC88C093-AF63-4354-BD22-70B3DA59F1E4}"/>
          </ac:spMkLst>
        </pc:spChg>
      </pc:sldChg>
      <pc:sldChg chg="del">
        <pc:chgData name="Paolo Pertino" userId="0d1aebe2-9a57-4628-bf08-b1b5eefb97fe" providerId="ADAL" clId="{6AF0AC14-A5AA-499D-898A-59C276B59E70}" dt="2022-05-18T15:19:09.667" v="3705" actId="2696"/>
        <pc:sldMkLst>
          <pc:docMk/>
          <pc:sldMk cId="26465319" sldId="2298"/>
        </pc:sldMkLst>
      </pc:sldChg>
      <pc:sldChg chg="add del">
        <pc:chgData name="Paolo Pertino" userId="0d1aebe2-9a57-4628-bf08-b1b5eefb97fe" providerId="ADAL" clId="{6AF0AC14-A5AA-499D-898A-59C276B59E70}" dt="2022-05-18T13:35:31.857" v="476" actId="2890"/>
        <pc:sldMkLst>
          <pc:docMk/>
          <pc:sldMk cId="2378670873" sldId="2299"/>
        </pc:sldMkLst>
      </pc:sldChg>
      <pc:sldMasterChg chg="delSldLayout">
        <pc:chgData name="Paolo Pertino" userId="0d1aebe2-9a57-4628-bf08-b1b5eefb97fe" providerId="ADAL" clId="{6AF0AC14-A5AA-499D-898A-59C276B59E70}" dt="2022-05-18T12:36:07.679" v="3" actId="2696"/>
        <pc:sldMasterMkLst>
          <pc:docMk/>
          <pc:sldMasterMk cId="2936747589" sldId="2147483794"/>
        </pc:sldMasterMkLst>
        <pc:sldLayoutChg chg="del">
          <pc:chgData name="Paolo Pertino" userId="0d1aebe2-9a57-4628-bf08-b1b5eefb97fe" providerId="ADAL" clId="{6AF0AC14-A5AA-499D-898A-59C276B59E70}" dt="2022-05-18T12:36:07.679" v="3" actId="2696"/>
          <pc:sldLayoutMkLst>
            <pc:docMk/>
            <pc:sldMasterMk cId="2936747589" sldId="2147483794"/>
            <pc:sldLayoutMk cId="2037339293" sldId="2147484022"/>
          </pc:sldLayoutMkLst>
        </pc:sldLayoutChg>
      </pc:sldMasterChg>
      <pc:sldMasterChg chg="delSp modSp mod modAnim modSldLayout">
        <pc:chgData name="Paolo Pertino" userId="0d1aebe2-9a57-4628-bf08-b1b5eefb97fe" providerId="ADAL" clId="{6AF0AC14-A5AA-499D-898A-59C276B59E70}" dt="2022-05-19T08:35:22.922" v="4313"/>
        <pc:sldMasterMkLst>
          <pc:docMk/>
          <pc:sldMasterMk cId="2755201955" sldId="2147483858"/>
        </pc:sldMasterMkLst>
        <pc:spChg chg="mod">
          <ac:chgData name="Paolo Pertino" userId="0d1aebe2-9a57-4628-bf08-b1b5eefb97fe" providerId="ADAL" clId="{6AF0AC14-A5AA-499D-898A-59C276B59E70}" dt="2022-05-19T08:13:19.450" v="4199" actId="207"/>
          <ac:spMkLst>
            <pc:docMk/>
            <pc:sldMasterMk cId="2755201955" sldId="2147483858"/>
            <ac:spMk id="7" creationId="{2C0609E7-B21A-44A3-8DFD-8D2964CD8535}"/>
          </ac:spMkLst>
        </pc:spChg>
        <pc:spChg chg="mod">
          <ac:chgData name="Paolo Pertino" userId="0d1aebe2-9a57-4628-bf08-b1b5eefb97fe" providerId="ADAL" clId="{6AF0AC14-A5AA-499D-898A-59C276B59E70}" dt="2022-05-19T08:12:42.359" v="4156" actId="207"/>
          <ac:spMkLst>
            <pc:docMk/>
            <pc:sldMasterMk cId="2755201955" sldId="2147483858"/>
            <ac:spMk id="9" creationId="{0A9DEC81-A035-4291-8FEC-7FC53A59434A}"/>
          </ac:spMkLst>
        </pc:spChg>
        <pc:spChg chg="del">
          <ac:chgData name="Paolo Pertino" userId="0d1aebe2-9a57-4628-bf08-b1b5eefb97fe" providerId="ADAL" clId="{6AF0AC14-A5AA-499D-898A-59C276B59E70}" dt="2022-05-19T08:12:48.483" v="4158" actId="478"/>
          <ac:spMkLst>
            <pc:docMk/>
            <pc:sldMasterMk cId="2755201955" sldId="2147483858"/>
            <ac:spMk id="10" creationId="{DC360901-01AD-4430-8498-AB1A082771C1}"/>
          </ac:spMkLst>
        </pc:spChg>
        <pc:spChg chg="del">
          <ac:chgData name="Paolo Pertino" userId="0d1aebe2-9a57-4628-bf08-b1b5eefb97fe" providerId="ADAL" clId="{6AF0AC14-A5AA-499D-898A-59C276B59E70}" dt="2022-05-19T08:12:46.051" v="4157" actId="478"/>
          <ac:spMkLst>
            <pc:docMk/>
            <pc:sldMasterMk cId="2755201955" sldId="2147483858"/>
            <ac:spMk id="11" creationId="{E1BF17D6-2B7C-4C41-8849-23DB4B7E1C12}"/>
          </ac:spMkLst>
        </pc:spChg>
        <pc:spChg chg="del">
          <ac:chgData name="Paolo Pertino" userId="0d1aebe2-9a57-4628-bf08-b1b5eefb97fe" providerId="ADAL" clId="{6AF0AC14-A5AA-499D-898A-59C276B59E70}" dt="2022-05-19T08:12:48.483" v="4158" actId="478"/>
          <ac:spMkLst>
            <pc:docMk/>
            <pc:sldMasterMk cId="2755201955" sldId="2147483858"/>
            <ac:spMk id="12" creationId="{7A9D41FB-1A1C-4F29-8C1E-719377825060}"/>
          </ac:spMkLst>
        </pc:spChg>
        <pc:spChg chg="mod">
          <ac:chgData name="Paolo Pertino" userId="0d1aebe2-9a57-4628-bf08-b1b5eefb97fe" providerId="ADAL" clId="{6AF0AC14-A5AA-499D-898A-59C276B59E70}" dt="2022-05-19T08:35:22.922" v="4313"/>
          <ac:spMkLst>
            <pc:docMk/>
            <pc:sldMasterMk cId="2755201955" sldId="2147483858"/>
            <ac:spMk id="17" creationId="{5BD735A8-43BA-4459-B25B-E3B90F10C583}"/>
          </ac:spMkLst>
        </pc:spChg>
        <pc:spChg chg="mod">
          <ac:chgData name="Paolo Pertino" userId="0d1aebe2-9a57-4628-bf08-b1b5eefb97fe" providerId="ADAL" clId="{6AF0AC14-A5AA-499D-898A-59C276B59E70}" dt="2022-05-19T08:14:17.075" v="4204"/>
          <ac:spMkLst>
            <pc:docMk/>
            <pc:sldMasterMk cId="2755201955" sldId="2147483858"/>
            <ac:spMk id="18" creationId="{2DF9135E-E526-4CCC-9C22-56BB385A847C}"/>
          </ac:spMkLst>
        </pc:spChg>
        <pc:spChg chg="mod">
          <ac:chgData name="Paolo Pertino" userId="0d1aebe2-9a57-4628-bf08-b1b5eefb97fe" providerId="ADAL" clId="{6AF0AC14-A5AA-499D-898A-59C276B59E70}" dt="2022-05-19T08:14:44.407" v="4208" actId="207"/>
          <ac:spMkLst>
            <pc:docMk/>
            <pc:sldMasterMk cId="2755201955" sldId="2147483858"/>
            <ac:spMk id="19" creationId="{66CD4B45-DE3A-4B59-B7B6-590FD82FF4A1}"/>
          </ac:spMkLst>
        </pc:spChg>
        <pc:spChg chg="mod">
          <ac:chgData name="Paolo Pertino" userId="0d1aebe2-9a57-4628-bf08-b1b5eefb97fe" providerId="ADAL" clId="{6AF0AC14-A5AA-499D-898A-59C276B59E70}" dt="2022-05-19T08:13:57.682" v="4203" actId="207"/>
          <ac:spMkLst>
            <pc:docMk/>
            <pc:sldMasterMk cId="2755201955" sldId="2147483858"/>
            <ac:spMk id="20" creationId="{C1DBF76F-A5BF-4FE4-9E19-DA0FF8895EED}"/>
          </ac:spMkLst>
        </pc:spChg>
        <pc:spChg chg="mod">
          <ac:chgData name="Paolo Pertino" userId="0d1aebe2-9a57-4628-bf08-b1b5eefb97fe" providerId="ADAL" clId="{6AF0AC14-A5AA-499D-898A-59C276B59E70}" dt="2022-05-19T08:14:23.160" v="4205" actId="207"/>
          <ac:spMkLst>
            <pc:docMk/>
            <pc:sldMasterMk cId="2755201955" sldId="2147483858"/>
            <ac:spMk id="21" creationId="{D8E2F99E-EA47-4EDD-93A2-372AC98AA753}"/>
          </ac:spMkLst>
        </pc:spChg>
        <pc:spChg chg="del">
          <ac:chgData name="Paolo Pertino" userId="0d1aebe2-9a57-4628-bf08-b1b5eefb97fe" providerId="ADAL" clId="{6AF0AC14-A5AA-499D-898A-59C276B59E70}" dt="2022-05-19T08:13:21.873" v="4200" actId="478"/>
          <ac:spMkLst>
            <pc:docMk/>
            <pc:sldMasterMk cId="2755201955" sldId="2147483858"/>
            <ac:spMk id="23" creationId="{9A9AFC40-C19C-466C-9791-7DEB2FEE23C0}"/>
          </ac:spMkLst>
        </pc:spChg>
        <pc:spChg chg="mod">
          <ac:chgData name="Paolo Pertino" userId="0d1aebe2-9a57-4628-bf08-b1b5eefb97fe" providerId="ADAL" clId="{6AF0AC14-A5AA-499D-898A-59C276B59E70}" dt="2022-05-19T08:14:36.161" v="4206"/>
          <ac:spMkLst>
            <pc:docMk/>
            <pc:sldMasterMk cId="2755201955" sldId="2147483858"/>
            <ac:spMk id="26" creationId="{45462E15-C4A9-4807-B343-3389E51B6F38}"/>
          </ac:spMkLst>
        </pc:spChg>
        <pc:sldLayoutChg chg="modSp mod">
          <pc:chgData name="Paolo Pertino" userId="0d1aebe2-9a57-4628-bf08-b1b5eefb97fe" providerId="ADAL" clId="{6AF0AC14-A5AA-499D-898A-59C276B59E70}" dt="2022-05-19T08:12:21.762" v="4148" actId="207"/>
          <pc:sldLayoutMkLst>
            <pc:docMk/>
            <pc:sldMasterMk cId="2755201955" sldId="2147483858"/>
            <pc:sldLayoutMk cId="3917627292" sldId="2147483864"/>
          </pc:sldLayoutMkLst>
          <pc:spChg chg="mod">
            <ac:chgData name="Paolo Pertino" userId="0d1aebe2-9a57-4628-bf08-b1b5eefb97fe" providerId="ADAL" clId="{6AF0AC14-A5AA-499D-898A-59C276B59E70}" dt="2022-05-19T08:12:21.762" v="4148" actId="207"/>
            <ac:spMkLst>
              <pc:docMk/>
              <pc:sldMasterMk cId="2755201955" sldId="2147483858"/>
              <pc:sldLayoutMk cId="3917627292" sldId="2147483864"/>
              <ac:spMk id="3" creationId="{13399DF4-D239-4B46-A59E-3F2D266B8AC5}"/>
            </ac:spMkLst>
          </pc:spChg>
        </pc:sldLayoutChg>
      </pc:sldMasterChg>
      <pc:sldMasterChg chg="addSp delSp modSp mod setBg modAnim delSldLayout modSldLayout">
        <pc:chgData name="Paolo Pertino" userId="0d1aebe2-9a57-4628-bf08-b1b5eefb97fe" providerId="ADAL" clId="{6AF0AC14-A5AA-499D-898A-59C276B59E70}" dt="2022-05-19T09:54:27.750" v="4721" actId="2696"/>
        <pc:sldMasterMkLst>
          <pc:docMk/>
          <pc:sldMasterMk cId="4046808195" sldId="2147484017"/>
        </pc:sldMasterMkLst>
        <pc:spChg chg="add mod">
          <ac:chgData name="Paolo Pertino" userId="0d1aebe2-9a57-4628-bf08-b1b5eefb97fe" providerId="ADAL" clId="{6AF0AC14-A5AA-499D-898A-59C276B59E70}" dt="2022-05-19T07:51:53.866" v="3881" actId="571"/>
          <ac:spMkLst>
            <pc:docMk/>
            <pc:sldMasterMk cId="4046808195" sldId="2147484017"/>
            <ac:spMk id="17" creationId="{D4B5C1C2-F390-0D97-61B4-87771D499CE5}"/>
          </ac:spMkLst>
        </pc:spChg>
        <pc:spChg chg="mod">
          <ac:chgData name="Paolo Pertino" userId="0d1aebe2-9a57-4628-bf08-b1b5eefb97fe" providerId="ADAL" clId="{6AF0AC14-A5AA-499D-898A-59C276B59E70}" dt="2022-05-19T07:51:12.316" v="3870" actId="207"/>
          <ac:spMkLst>
            <pc:docMk/>
            <pc:sldMasterMk cId="4046808195" sldId="2147484017"/>
            <ac:spMk id="19" creationId="{D43BEE53-D0C0-46ED-87CD-542C49A5D48D}"/>
          </ac:spMkLst>
        </pc:spChg>
        <pc:spChg chg="mod">
          <ac:chgData name="Paolo Pertino" userId="0d1aebe2-9a57-4628-bf08-b1b5eefb97fe" providerId="ADAL" clId="{6AF0AC14-A5AA-499D-898A-59C276B59E70}" dt="2022-05-19T08:04:27.760" v="4050" actId="1076"/>
          <ac:spMkLst>
            <pc:docMk/>
            <pc:sldMasterMk cId="4046808195" sldId="2147484017"/>
            <ac:spMk id="20" creationId="{7F2F5B1D-3438-4931-AE39-D1E058B1ACC7}"/>
          </ac:spMkLst>
        </pc:spChg>
        <pc:spChg chg="mod">
          <ac:chgData name="Paolo Pertino" userId="0d1aebe2-9a57-4628-bf08-b1b5eefb97fe" providerId="ADAL" clId="{6AF0AC14-A5AA-499D-898A-59C276B59E70}" dt="2022-05-19T07:51:31.477" v="3876" actId="207"/>
          <ac:spMkLst>
            <pc:docMk/>
            <pc:sldMasterMk cId="4046808195" sldId="2147484017"/>
            <ac:spMk id="21" creationId="{33D860D2-E8F4-4DB0-AA5F-816536553540}"/>
          </ac:spMkLst>
        </pc:spChg>
        <pc:spChg chg="add del mod">
          <ac:chgData name="Paolo Pertino" userId="0d1aebe2-9a57-4628-bf08-b1b5eefb97fe" providerId="ADAL" clId="{6AF0AC14-A5AA-499D-898A-59C276B59E70}" dt="2022-05-19T07:56:03.163" v="3921" actId="47"/>
          <ac:spMkLst>
            <pc:docMk/>
            <pc:sldMasterMk cId="4046808195" sldId="2147484017"/>
            <ac:spMk id="22" creationId="{E1E85849-FF77-4713-8AA2-8ED391EAC435}"/>
          </ac:spMkLst>
        </pc:spChg>
        <pc:spChg chg="add del mod">
          <ac:chgData name="Paolo Pertino" userId="0d1aebe2-9a57-4628-bf08-b1b5eefb97fe" providerId="ADAL" clId="{6AF0AC14-A5AA-499D-898A-59C276B59E70}" dt="2022-05-19T07:50:35.339" v="3867" actId="47"/>
          <ac:spMkLst>
            <pc:docMk/>
            <pc:sldMasterMk cId="4046808195" sldId="2147484017"/>
            <ac:spMk id="24" creationId="{5BAFA1E8-D14D-4219-B2C8-8D5A47A5185F}"/>
          </ac:spMkLst>
        </pc:spChg>
        <pc:spChg chg="del">
          <ac:chgData name="Paolo Pertino" userId="0d1aebe2-9a57-4628-bf08-b1b5eefb97fe" providerId="ADAL" clId="{6AF0AC14-A5AA-499D-898A-59C276B59E70}" dt="2022-05-19T07:51:58.569" v="3882" actId="478"/>
          <ac:spMkLst>
            <pc:docMk/>
            <pc:sldMasterMk cId="4046808195" sldId="2147484017"/>
            <ac:spMk id="25" creationId="{5D960FB0-8447-4FCD-A581-62E51B5D0165}"/>
          </ac:spMkLst>
        </pc:spChg>
        <pc:spChg chg="del">
          <ac:chgData name="Paolo Pertino" userId="0d1aebe2-9a57-4628-bf08-b1b5eefb97fe" providerId="ADAL" clId="{6AF0AC14-A5AA-499D-898A-59C276B59E70}" dt="2022-05-19T07:51:58.569" v="3882" actId="478"/>
          <ac:spMkLst>
            <pc:docMk/>
            <pc:sldMasterMk cId="4046808195" sldId="2147484017"/>
            <ac:spMk id="26" creationId="{EDFFAEDF-0E56-47A5-BA3A-F6274E35E997}"/>
          </ac:spMkLst>
        </pc:spChg>
        <pc:spChg chg="del">
          <ac:chgData name="Paolo Pertino" userId="0d1aebe2-9a57-4628-bf08-b1b5eefb97fe" providerId="ADAL" clId="{6AF0AC14-A5AA-499D-898A-59C276B59E70}" dt="2022-05-19T07:51:58.569" v="3882" actId="478"/>
          <ac:spMkLst>
            <pc:docMk/>
            <pc:sldMasterMk cId="4046808195" sldId="2147484017"/>
            <ac:spMk id="27" creationId="{79F6447D-2811-4A41-8421-1C9ED5806297}"/>
          </ac:spMkLst>
        </pc:spChg>
        <pc:spChg chg="mod">
          <ac:chgData name="Paolo Pertino" userId="0d1aebe2-9a57-4628-bf08-b1b5eefb97fe" providerId="ADAL" clId="{6AF0AC14-A5AA-499D-898A-59C276B59E70}" dt="2022-05-19T07:56:06.543" v="3923" actId="20577"/>
          <ac:spMkLst>
            <pc:docMk/>
            <pc:sldMasterMk cId="4046808195" sldId="2147484017"/>
            <ac:spMk id="28" creationId="{43F20EBF-87D3-43C1-9BFD-DD7947B9BB5B}"/>
          </ac:spMkLst>
        </pc:spChg>
        <pc:spChg chg="mod">
          <ac:chgData name="Paolo Pertino" userId="0d1aebe2-9a57-4628-bf08-b1b5eefb97fe" providerId="ADAL" clId="{6AF0AC14-A5AA-499D-898A-59C276B59E70}" dt="2022-05-19T08:04:38.135" v="4052" actId="207"/>
          <ac:spMkLst>
            <pc:docMk/>
            <pc:sldMasterMk cId="4046808195" sldId="2147484017"/>
            <ac:spMk id="29" creationId="{15F38B37-0B38-49EC-AADB-97F50C301C46}"/>
          </ac:spMkLst>
        </pc:spChg>
        <pc:spChg chg="mod">
          <ac:chgData name="Paolo Pertino" userId="0d1aebe2-9a57-4628-bf08-b1b5eefb97fe" providerId="ADAL" clId="{6AF0AC14-A5AA-499D-898A-59C276B59E70}" dt="2022-05-19T08:04:33.112" v="4051" actId="207"/>
          <ac:spMkLst>
            <pc:docMk/>
            <pc:sldMasterMk cId="4046808195" sldId="2147484017"/>
            <ac:spMk id="30" creationId="{C5B6968E-E569-416C-81B9-2DAE0B778AAB}"/>
          </ac:spMkLst>
        </pc:spChg>
        <pc:spChg chg="mod">
          <ac:chgData name="Paolo Pertino" userId="0d1aebe2-9a57-4628-bf08-b1b5eefb97fe" providerId="ADAL" clId="{6AF0AC14-A5AA-499D-898A-59C276B59E70}" dt="2022-05-19T08:04:43.019" v="4053" actId="207"/>
          <ac:spMkLst>
            <pc:docMk/>
            <pc:sldMasterMk cId="4046808195" sldId="2147484017"/>
            <ac:spMk id="35" creationId="{AAAEE1A5-30F5-44F8-BB95-30518850BC84}"/>
          </ac:spMkLst>
        </pc:spChg>
        <pc:spChg chg="mod">
          <ac:chgData name="Paolo Pertino" userId="0d1aebe2-9a57-4628-bf08-b1b5eefb97fe" providerId="ADAL" clId="{6AF0AC14-A5AA-499D-898A-59C276B59E70}" dt="2022-05-19T07:59:39.250" v="4039"/>
          <ac:spMkLst>
            <pc:docMk/>
            <pc:sldMasterMk cId="4046808195" sldId="2147484017"/>
            <ac:spMk id="36" creationId="{5C495195-C8DB-4683-AE3A-416735EDBDC5}"/>
          </ac:spMkLst>
        </pc:spChg>
        <pc:spChg chg="mod">
          <ac:chgData name="Paolo Pertino" userId="0d1aebe2-9a57-4628-bf08-b1b5eefb97fe" providerId="ADAL" clId="{6AF0AC14-A5AA-499D-898A-59C276B59E70}" dt="2022-05-19T07:57:35.627" v="3932"/>
          <ac:spMkLst>
            <pc:docMk/>
            <pc:sldMasterMk cId="4046808195" sldId="2147484017"/>
            <ac:spMk id="37" creationId="{C4EFF9EF-EF3C-4431-BA59-A45F6F6334BC}"/>
          </ac:spMkLst>
        </pc:spChg>
        <pc:spChg chg="mod">
          <ac:chgData name="Paolo Pertino" userId="0d1aebe2-9a57-4628-bf08-b1b5eefb97fe" providerId="ADAL" clId="{6AF0AC14-A5AA-499D-898A-59C276B59E70}" dt="2022-05-19T08:00:22.631" v="4040"/>
          <ac:spMkLst>
            <pc:docMk/>
            <pc:sldMasterMk cId="4046808195" sldId="2147484017"/>
            <ac:spMk id="38" creationId="{C20E70F6-BC74-4510-80BB-74FC20CF63AA}"/>
          </ac:spMkLst>
        </pc:spChg>
        <pc:sldLayoutChg chg="del">
          <pc:chgData name="Paolo Pertino" userId="0d1aebe2-9a57-4628-bf08-b1b5eefb97fe" providerId="ADAL" clId="{6AF0AC14-A5AA-499D-898A-59C276B59E70}" dt="2022-05-19T08:26:15.375" v="4293" actId="2696"/>
          <pc:sldLayoutMkLst>
            <pc:docMk/>
            <pc:sldMasterMk cId="4046808195" sldId="2147484017"/>
            <pc:sldLayoutMk cId="1258534217" sldId="2147484200"/>
          </pc:sldLayoutMkLst>
        </pc:sldLayoutChg>
        <pc:sldLayoutChg chg="modSp del mod">
          <pc:chgData name="Paolo Pertino" userId="0d1aebe2-9a57-4628-bf08-b1b5eefb97fe" providerId="ADAL" clId="{6AF0AC14-A5AA-499D-898A-59C276B59E70}" dt="2022-05-19T08:45:31.420" v="4377" actId="2696"/>
          <pc:sldLayoutMkLst>
            <pc:docMk/>
            <pc:sldMasterMk cId="4046808195" sldId="2147484017"/>
            <pc:sldLayoutMk cId="4264439412" sldId="2147484202"/>
          </pc:sldLayoutMkLst>
          <pc:spChg chg="mod">
            <ac:chgData name="Paolo Pertino" userId="0d1aebe2-9a57-4628-bf08-b1b5eefb97fe" providerId="ADAL" clId="{6AF0AC14-A5AA-499D-898A-59C276B59E70}" dt="2022-05-19T07:54:50.286" v="3916" actId="1076"/>
            <ac:spMkLst>
              <pc:docMk/>
              <pc:sldMasterMk cId="4046808195" sldId="2147484017"/>
              <pc:sldLayoutMk cId="4264439412" sldId="2147484202"/>
              <ac:spMk id="18" creationId="{9FFAD1B3-C6C0-4BF6-A7B0-B7952B535F66}"/>
            </ac:spMkLst>
          </pc:spChg>
        </pc:sldLayoutChg>
        <pc:sldLayoutChg chg="del">
          <pc:chgData name="Paolo Pertino" userId="0d1aebe2-9a57-4628-bf08-b1b5eefb97fe" providerId="ADAL" clId="{6AF0AC14-A5AA-499D-898A-59C276B59E70}" dt="2022-05-19T09:54:27.750" v="4721" actId="2696"/>
          <pc:sldLayoutMkLst>
            <pc:docMk/>
            <pc:sldMasterMk cId="4046808195" sldId="2147484017"/>
            <pc:sldLayoutMk cId="2183921414" sldId="2147484205"/>
          </pc:sldLayoutMkLst>
        </pc:sldLayoutChg>
        <pc:sldLayoutChg chg="del">
          <pc:chgData name="Paolo Pertino" userId="0d1aebe2-9a57-4628-bf08-b1b5eefb97fe" providerId="ADAL" clId="{6AF0AC14-A5AA-499D-898A-59C276B59E70}" dt="2022-05-19T09:54:27.750" v="4721" actId="2696"/>
          <pc:sldLayoutMkLst>
            <pc:docMk/>
            <pc:sldMasterMk cId="4046808195" sldId="2147484017"/>
            <pc:sldLayoutMk cId="3540938584" sldId="2147484208"/>
          </pc:sldLayoutMkLst>
        </pc:sldLayoutChg>
        <pc:sldLayoutChg chg="del">
          <pc:chgData name="Paolo Pertino" userId="0d1aebe2-9a57-4628-bf08-b1b5eefb97fe" providerId="ADAL" clId="{6AF0AC14-A5AA-499D-898A-59C276B59E70}" dt="2022-05-19T09:43:35.497" v="4656" actId="2696"/>
          <pc:sldLayoutMkLst>
            <pc:docMk/>
            <pc:sldMasterMk cId="4046808195" sldId="2147484017"/>
            <pc:sldLayoutMk cId="3219726025" sldId="2147484209"/>
          </pc:sldLayoutMkLst>
        </pc:sldLayoutChg>
        <pc:sldLayoutChg chg="del">
          <pc:chgData name="Paolo Pertino" userId="0d1aebe2-9a57-4628-bf08-b1b5eefb97fe" providerId="ADAL" clId="{6AF0AC14-A5AA-499D-898A-59C276B59E70}" dt="2022-05-19T09:54:27.750" v="4721" actId="2696"/>
          <pc:sldLayoutMkLst>
            <pc:docMk/>
            <pc:sldMasterMk cId="4046808195" sldId="2147484017"/>
            <pc:sldLayoutMk cId="1467924862" sldId="2147484210"/>
          </pc:sldLayoutMkLst>
        </pc:sldLayoutChg>
        <pc:sldLayoutChg chg="del">
          <pc:chgData name="Paolo Pertino" userId="0d1aebe2-9a57-4628-bf08-b1b5eefb97fe" providerId="ADAL" clId="{6AF0AC14-A5AA-499D-898A-59C276B59E70}" dt="2022-05-19T09:54:27.750" v="4721" actId="2696"/>
          <pc:sldLayoutMkLst>
            <pc:docMk/>
            <pc:sldMasterMk cId="4046808195" sldId="2147484017"/>
            <pc:sldLayoutMk cId="2052713684" sldId="2147484212"/>
          </pc:sldLayoutMkLst>
        </pc:sldLayoutChg>
        <pc:sldLayoutChg chg="del">
          <pc:chgData name="Paolo Pertino" userId="0d1aebe2-9a57-4628-bf08-b1b5eefb97fe" providerId="ADAL" clId="{6AF0AC14-A5AA-499D-898A-59C276B59E70}" dt="2022-05-19T09:54:17.490" v="4720" actId="2696"/>
          <pc:sldLayoutMkLst>
            <pc:docMk/>
            <pc:sldMasterMk cId="4046808195" sldId="2147484017"/>
            <pc:sldLayoutMk cId="2465234937" sldId="2147484215"/>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2687281283" sldId="2147484216"/>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2584163656" sldId="2147484217"/>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654187157" sldId="2147484218"/>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1323727191" sldId="2147484219"/>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2996563056" sldId="2147484220"/>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3494954651" sldId="2147484221"/>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796827155" sldId="2147484222"/>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737425166" sldId="2147484223"/>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234767917" sldId="2147484224"/>
          </pc:sldLayoutMkLst>
        </pc:sldLayoutChg>
        <pc:sldLayoutChg chg="del">
          <pc:chgData name="Paolo Pertino" userId="0d1aebe2-9a57-4628-bf08-b1b5eefb97fe" providerId="ADAL" clId="{6AF0AC14-A5AA-499D-898A-59C276B59E70}" dt="2022-05-18T15:19:09.667" v="3705" actId="2696"/>
          <pc:sldLayoutMkLst>
            <pc:docMk/>
            <pc:sldMasterMk cId="4046808195" sldId="2147484017"/>
            <pc:sldLayoutMk cId="2945426321" sldId="2147484225"/>
          </pc:sldLayoutMkLst>
        </pc:sldLayoutChg>
        <pc:sldLayoutChg chg="del">
          <pc:chgData name="Paolo Pertino" userId="0d1aebe2-9a57-4628-bf08-b1b5eefb97fe" providerId="ADAL" clId="{6AF0AC14-A5AA-499D-898A-59C276B59E70}" dt="2022-05-19T09:54:17.490" v="4720" actId="2696"/>
          <pc:sldLayoutMkLst>
            <pc:docMk/>
            <pc:sldMasterMk cId="4046808195" sldId="2147484017"/>
            <pc:sldLayoutMk cId="1136808352" sldId="2147484271"/>
          </pc:sldLayoutMkLst>
        </pc:sldLayoutChg>
      </pc:sldMasterChg>
      <pc:sldMasterChg chg="addSp modAnim">
        <pc:chgData name="Paolo Pertino" userId="0d1aebe2-9a57-4628-bf08-b1b5eefb97fe" providerId="ADAL" clId="{6AF0AC14-A5AA-499D-898A-59C276B59E70}" dt="2022-05-19T07:42:36.944" v="3853"/>
        <pc:sldMasterMkLst>
          <pc:docMk/>
          <pc:sldMasterMk cId="428253278" sldId="2147484255"/>
        </pc:sldMasterMkLst>
        <pc:spChg chg="add">
          <ac:chgData name="Paolo Pertino" userId="0d1aebe2-9a57-4628-bf08-b1b5eefb97fe" providerId="ADAL" clId="{6AF0AC14-A5AA-499D-898A-59C276B59E70}" dt="2022-05-19T07:42:36.944" v="3853"/>
          <ac:spMkLst>
            <pc:docMk/>
            <pc:sldMasterMk cId="428253278" sldId="2147484255"/>
            <ac:spMk id="7" creationId="{4F434166-5CE0-D707-7C7C-011A156996C8}"/>
          </ac:spMkLst>
        </pc:spChg>
        <pc:spChg chg="add">
          <ac:chgData name="Paolo Pertino" userId="0d1aebe2-9a57-4628-bf08-b1b5eefb97fe" providerId="ADAL" clId="{6AF0AC14-A5AA-499D-898A-59C276B59E70}" dt="2022-05-19T07:42:36.944" v="3853"/>
          <ac:spMkLst>
            <pc:docMk/>
            <pc:sldMasterMk cId="428253278" sldId="2147484255"/>
            <ac:spMk id="8" creationId="{3233327D-492F-3FC8-4818-9E2F808D07B3}"/>
          </ac:spMkLst>
        </pc:spChg>
        <pc:spChg chg="add">
          <ac:chgData name="Paolo Pertino" userId="0d1aebe2-9a57-4628-bf08-b1b5eefb97fe" providerId="ADAL" clId="{6AF0AC14-A5AA-499D-898A-59C276B59E70}" dt="2022-05-19T07:42:36.944" v="3853"/>
          <ac:spMkLst>
            <pc:docMk/>
            <pc:sldMasterMk cId="428253278" sldId="2147484255"/>
            <ac:spMk id="9" creationId="{78FDC382-1EC6-ED4B-CD23-15ECB03F0259}"/>
          </ac:spMkLst>
        </pc:spChg>
        <pc:spChg chg="add">
          <ac:chgData name="Paolo Pertino" userId="0d1aebe2-9a57-4628-bf08-b1b5eefb97fe" providerId="ADAL" clId="{6AF0AC14-A5AA-499D-898A-59C276B59E70}" dt="2022-05-19T07:42:36.944" v="3853"/>
          <ac:spMkLst>
            <pc:docMk/>
            <pc:sldMasterMk cId="428253278" sldId="2147484255"/>
            <ac:spMk id="10" creationId="{BC8BA3CA-C289-09BB-D021-B9FD44EA4F7A}"/>
          </ac:spMkLst>
        </pc:spChg>
        <pc:spChg chg="add">
          <ac:chgData name="Paolo Pertino" userId="0d1aebe2-9a57-4628-bf08-b1b5eefb97fe" providerId="ADAL" clId="{6AF0AC14-A5AA-499D-898A-59C276B59E70}" dt="2022-05-19T07:42:36.944" v="3853"/>
          <ac:spMkLst>
            <pc:docMk/>
            <pc:sldMasterMk cId="428253278" sldId="2147484255"/>
            <ac:spMk id="11" creationId="{6D963ACF-E72F-009D-93DA-8250CECDD83A}"/>
          </ac:spMkLst>
        </pc:spChg>
        <pc:spChg chg="add">
          <ac:chgData name="Paolo Pertino" userId="0d1aebe2-9a57-4628-bf08-b1b5eefb97fe" providerId="ADAL" clId="{6AF0AC14-A5AA-499D-898A-59C276B59E70}" dt="2022-05-19T07:42:36.944" v="3853"/>
          <ac:spMkLst>
            <pc:docMk/>
            <pc:sldMasterMk cId="428253278" sldId="2147484255"/>
            <ac:spMk id="12" creationId="{58A188CF-8D4B-EFB4-7B84-D6C881CD19F6}"/>
          </ac:spMkLst>
        </pc:spChg>
        <pc:spChg chg="add">
          <ac:chgData name="Paolo Pertino" userId="0d1aebe2-9a57-4628-bf08-b1b5eefb97fe" providerId="ADAL" clId="{6AF0AC14-A5AA-499D-898A-59C276B59E70}" dt="2022-05-19T07:42:36.944" v="3853"/>
          <ac:spMkLst>
            <pc:docMk/>
            <pc:sldMasterMk cId="428253278" sldId="2147484255"/>
            <ac:spMk id="13" creationId="{E42FC601-CA05-1CB9-EAD7-AF350F0CA9AD}"/>
          </ac:spMkLst>
        </pc:spChg>
        <pc:spChg chg="add">
          <ac:chgData name="Paolo Pertino" userId="0d1aebe2-9a57-4628-bf08-b1b5eefb97fe" providerId="ADAL" clId="{6AF0AC14-A5AA-499D-898A-59C276B59E70}" dt="2022-05-19T07:42:36.944" v="3853"/>
          <ac:spMkLst>
            <pc:docMk/>
            <pc:sldMasterMk cId="428253278" sldId="2147484255"/>
            <ac:spMk id="14" creationId="{4C06056A-B144-8E70-7C34-EB54ECC84017}"/>
          </ac:spMkLst>
        </pc:spChg>
        <pc:spChg chg="add">
          <ac:chgData name="Paolo Pertino" userId="0d1aebe2-9a57-4628-bf08-b1b5eefb97fe" providerId="ADAL" clId="{6AF0AC14-A5AA-499D-898A-59C276B59E70}" dt="2022-05-19T07:42:36.944" v="3853"/>
          <ac:spMkLst>
            <pc:docMk/>
            <pc:sldMasterMk cId="428253278" sldId="2147484255"/>
            <ac:spMk id="15" creationId="{600B797F-803F-9037-E3E0-256B678D16DE}"/>
          </ac:spMkLst>
        </pc:spChg>
        <pc:spChg chg="add">
          <ac:chgData name="Paolo Pertino" userId="0d1aebe2-9a57-4628-bf08-b1b5eefb97fe" providerId="ADAL" clId="{6AF0AC14-A5AA-499D-898A-59C276B59E70}" dt="2022-05-19T07:42:36.944" v="3853"/>
          <ac:spMkLst>
            <pc:docMk/>
            <pc:sldMasterMk cId="428253278" sldId="2147484255"/>
            <ac:spMk id="16" creationId="{1D0BD37A-4862-1424-C82A-99C27CC4FE7B}"/>
          </ac:spMkLst>
        </pc:spChg>
        <pc:spChg chg="add">
          <ac:chgData name="Paolo Pertino" userId="0d1aebe2-9a57-4628-bf08-b1b5eefb97fe" providerId="ADAL" clId="{6AF0AC14-A5AA-499D-898A-59C276B59E70}" dt="2022-05-19T07:42:36.944" v="3853"/>
          <ac:spMkLst>
            <pc:docMk/>
            <pc:sldMasterMk cId="428253278" sldId="2147484255"/>
            <ac:spMk id="17" creationId="{95EC9B0F-5A55-DD64-B8AC-5C875E1DFC1D}"/>
          </ac:spMkLst>
        </pc:spChg>
        <pc:spChg chg="add">
          <ac:chgData name="Paolo Pertino" userId="0d1aebe2-9a57-4628-bf08-b1b5eefb97fe" providerId="ADAL" clId="{6AF0AC14-A5AA-499D-898A-59C276B59E70}" dt="2022-05-19T07:42:36.944" v="3853"/>
          <ac:spMkLst>
            <pc:docMk/>
            <pc:sldMasterMk cId="428253278" sldId="2147484255"/>
            <ac:spMk id="18" creationId="{F0FB4504-C0FF-E16A-3306-6C7FAB55B856}"/>
          </ac:spMkLst>
        </pc:spChg>
        <pc:spChg chg="add">
          <ac:chgData name="Paolo Pertino" userId="0d1aebe2-9a57-4628-bf08-b1b5eefb97fe" providerId="ADAL" clId="{6AF0AC14-A5AA-499D-898A-59C276B59E70}" dt="2022-05-19T07:42:36.944" v="3853"/>
          <ac:spMkLst>
            <pc:docMk/>
            <pc:sldMasterMk cId="428253278" sldId="2147484255"/>
            <ac:spMk id="19" creationId="{4A8B942D-AF25-0498-AE40-D6C3A4F21A9E}"/>
          </ac:spMkLst>
        </pc:spChg>
        <pc:spChg chg="add">
          <ac:chgData name="Paolo Pertino" userId="0d1aebe2-9a57-4628-bf08-b1b5eefb97fe" providerId="ADAL" clId="{6AF0AC14-A5AA-499D-898A-59C276B59E70}" dt="2022-05-19T07:42:36.944" v="3853"/>
          <ac:spMkLst>
            <pc:docMk/>
            <pc:sldMasterMk cId="428253278" sldId="2147484255"/>
            <ac:spMk id="20" creationId="{D59AAE2A-B9CC-6D50-3619-47A6D22249EC}"/>
          </ac:spMkLst>
        </pc:spChg>
        <pc:spChg chg="add">
          <ac:chgData name="Paolo Pertino" userId="0d1aebe2-9a57-4628-bf08-b1b5eefb97fe" providerId="ADAL" clId="{6AF0AC14-A5AA-499D-898A-59C276B59E70}" dt="2022-05-19T07:42:36.944" v="3853"/>
          <ac:spMkLst>
            <pc:docMk/>
            <pc:sldMasterMk cId="428253278" sldId="2147484255"/>
            <ac:spMk id="21" creationId="{0FB3B4E1-05A0-5135-A682-E593E8434225}"/>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8E4EF3-7FAC-4AF9-AF98-E30F6AD30461}" type="datetimeFigureOut">
              <a:rPr lang="en-US" smtClean="0"/>
              <a:t>5/19/2022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2A053-9E28-4D4C-B446-3C2814735BD1}" type="slidenum">
              <a:rPr lang="en-US" smtClean="0"/>
              <a:t>‹N›</a:t>
            </a:fld>
            <a:endParaRPr lang="en-US"/>
          </a:p>
        </p:txBody>
      </p:sp>
    </p:spTree>
    <p:extLst>
      <p:ext uri="{BB962C8B-B14F-4D97-AF65-F5344CB8AC3E}">
        <p14:creationId xmlns:p14="http://schemas.microsoft.com/office/powerpoint/2010/main" val="3338564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E502A053-9E28-4D4C-B446-3C2814735BD1}" type="slidenum">
              <a:rPr lang="en-US" smtClean="0"/>
              <a:t>5</a:t>
            </a:fld>
            <a:endParaRPr lang="en-US"/>
          </a:p>
        </p:txBody>
      </p:sp>
    </p:spTree>
    <p:extLst>
      <p:ext uri="{BB962C8B-B14F-4D97-AF65-F5344CB8AC3E}">
        <p14:creationId xmlns:p14="http://schemas.microsoft.com/office/powerpoint/2010/main" val="873874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502A053-9E28-4D4C-B446-3C2814735BD1}" type="slidenum">
              <a:rPr lang="en-US" smtClean="0"/>
              <a:t>6</a:t>
            </a:fld>
            <a:endParaRPr lang="en-US"/>
          </a:p>
        </p:txBody>
      </p:sp>
    </p:spTree>
    <p:extLst>
      <p:ext uri="{BB962C8B-B14F-4D97-AF65-F5344CB8AC3E}">
        <p14:creationId xmlns:p14="http://schemas.microsoft.com/office/powerpoint/2010/main" val="8685542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502A053-9E28-4D4C-B446-3C2814735BD1}" type="slidenum">
              <a:rPr lang="en-US" smtClean="0"/>
              <a:t>9</a:t>
            </a:fld>
            <a:endParaRPr lang="en-US"/>
          </a:p>
        </p:txBody>
      </p:sp>
    </p:spTree>
    <p:extLst>
      <p:ext uri="{BB962C8B-B14F-4D97-AF65-F5344CB8AC3E}">
        <p14:creationId xmlns:p14="http://schemas.microsoft.com/office/powerpoint/2010/main" val="2892444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8.xml"/><Relationship Id="rId4" Type="http://schemas.openxmlformats.org/officeDocument/2006/relationships/hyperlink" Target="https://twitter.com/" TargetMode="External"/></Relationships>
</file>

<file path=ppt/slideLayouts/_rels/slideLayout12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8.xml"/><Relationship Id="rId4" Type="http://schemas.openxmlformats.org/officeDocument/2006/relationships/hyperlink" Target="https://twitter.com/" TargetMode="Externa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5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9.xml"/><Relationship Id="rId4" Type="http://schemas.openxmlformats.org/officeDocument/2006/relationships/hyperlink" Target="https://twitter.com/" TargetMode="Externa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1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1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1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3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10.xml"/><Relationship Id="rId4" Type="http://schemas.openxmlformats.org/officeDocument/2006/relationships/hyperlink" Target="https://twitter.com/" TargetMode="Externa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6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5.xml"/><Relationship Id="rId4" Type="http://schemas.openxmlformats.org/officeDocument/2006/relationships/hyperlink" Target="https://twitter.com/" TargetMode="Externa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6.xml"/><Relationship Id="rId4" Type="http://schemas.openxmlformats.org/officeDocument/2006/relationships/hyperlink" Target="https://twitter.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442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1ABC818-5E9D-48F2-A020-37EA8A501CC1}"/>
              </a:ext>
            </a:extLst>
          </p:cNvPr>
          <p:cNvSpPr>
            <a:spLocks noGrp="1"/>
          </p:cNvSpPr>
          <p:nvPr>
            <p:ph type="pic" sz="quarter" idx="11"/>
          </p:nvPr>
        </p:nvSpPr>
        <p:spPr>
          <a:xfrm>
            <a:off x="1083143" y="1335561"/>
            <a:ext cx="11463242" cy="11044879"/>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89953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450" fill="hold"/>
                                        <p:tgtEl>
                                          <p:spTgt spid="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37739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57C70D-47AE-4BCC-B703-C18D129A6673}"/>
              </a:ext>
            </a:extLst>
          </p:cNvPr>
          <p:cNvSpPr>
            <a:spLocks noGrp="1" noChangeAspect="1"/>
          </p:cNvSpPr>
          <p:nvPr>
            <p:ph type="pic" sz="quarter" idx="13" hasCustomPrompt="1"/>
          </p:nvPr>
        </p:nvSpPr>
        <p:spPr>
          <a:xfrm>
            <a:off x="10200765" y="2395388"/>
            <a:ext cx="3972945" cy="848454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56389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41_Custom Layout">
    <p:bg>
      <p:bgPr>
        <a:solidFill>
          <a:srgbClr val="131D29"/>
        </a:solidFill>
        <a:effectLst/>
      </p:bgPr>
    </p:bg>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6DB8D0F1-3783-4D29-ABF1-F6032F25C822}"/>
              </a:ext>
            </a:extLst>
          </p:cNvPr>
          <p:cNvSpPr>
            <a:spLocks noGrp="1" noChangeAspect="1"/>
          </p:cNvSpPr>
          <p:nvPr>
            <p:ph type="pic" sz="quarter" idx="13" hasCustomPrompt="1"/>
          </p:nvPr>
        </p:nvSpPr>
        <p:spPr>
          <a:xfrm>
            <a:off x="9640875" y="1133379"/>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marL="0" indent="0" algn="ctr">
              <a:buFontTx/>
              <a:buNone/>
              <a:defRPr sz="4400">
                <a:solidFill>
                  <a:schemeClr val="tx1">
                    <a:lumMod val="25000"/>
                    <a:lumOff val="75000"/>
                  </a:schemeClr>
                </a:solidFill>
              </a:defRPr>
            </a:lvl1pPr>
          </a:lstStyle>
          <a:p>
            <a:r>
              <a:rPr lang="en-US"/>
              <a:t>Drop in here your images </a:t>
            </a:r>
          </a:p>
        </p:txBody>
      </p:sp>
      <p:sp>
        <p:nvSpPr>
          <p:cNvPr id="18" name="Picture Placeholder 4">
            <a:extLst>
              <a:ext uri="{FF2B5EF4-FFF2-40B4-BE49-F238E27FC236}">
                <a16:creationId xmlns:a16="http://schemas.microsoft.com/office/drawing/2014/main" id="{9FFAD1B3-C6C0-4BF6-A7B0-B7952B535F66}"/>
              </a:ext>
            </a:extLst>
          </p:cNvPr>
          <p:cNvSpPr>
            <a:spLocks noGrp="1" noChangeAspect="1"/>
          </p:cNvSpPr>
          <p:nvPr>
            <p:ph type="pic" sz="quarter" idx="14" hasCustomPrompt="1"/>
          </p:nvPr>
        </p:nvSpPr>
        <p:spPr>
          <a:xfrm>
            <a:off x="20023878" y="156906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D0A9357A-2328-4772-ACFB-502367CA9F74}"/>
              </a:ext>
            </a:extLst>
          </p:cNvPr>
          <p:cNvSpPr>
            <a:spLocks noGrp="1" noChangeAspect="1"/>
          </p:cNvSpPr>
          <p:nvPr>
            <p:ph type="pic" sz="quarter" idx="15" hasCustomPrompt="1"/>
          </p:nvPr>
        </p:nvSpPr>
        <p:spPr>
          <a:xfrm>
            <a:off x="10755547" y="698968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27DBCCB7-6EA6-4E72-950B-7C3B221CF6F4}"/>
              </a:ext>
            </a:extLst>
          </p:cNvPr>
          <p:cNvSpPr>
            <a:spLocks noGrp="1" noChangeAspect="1"/>
          </p:cNvSpPr>
          <p:nvPr>
            <p:ph type="pic" sz="quarter" idx="16" hasCustomPrompt="1"/>
          </p:nvPr>
        </p:nvSpPr>
        <p:spPr>
          <a:xfrm>
            <a:off x="172798" y="67235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6687E59D-80A1-42F6-8D0F-2B38FAADDA89}"/>
              </a:ext>
            </a:extLst>
          </p:cNvPr>
          <p:cNvSpPr>
            <a:spLocks noGrp="1" noChangeAspect="1"/>
          </p:cNvSpPr>
          <p:nvPr>
            <p:ph type="pic" sz="quarter" idx="17" hasCustomPrompt="1"/>
          </p:nvPr>
        </p:nvSpPr>
        <p:spPr>
          <a:xfrm>
            <a:off x="-2024916" y="13668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7E715FB8-53EA-4919-B1E4-B609DAC360A8}"/>
              </a:ext>
            </a:extLst>
          </p:cNvPr>
          <p:cNvSpPr>
            <a:spLocks noGrp="1" noChangeAspect="1"/>
          </p:cNvSpPr>
          <p:nvPr>
            <p:ph type="pic" sz="quarter" idx="18" hasCustomPrompt="1"/>
          </p:nvPr>
        </p:nvSpPr>
        <p:spPr>
          <a:xfrm>
            <a:off x="7280630" y="-4310984"/>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3" name="Picture Placeholder 4">
            <a:extLst>
              <a:ext uri="{FF2B5EF4-FFF2-40B4-BE49-F238E27FC236}">
                <a16:creationId xmlns:a16="http://schemas.microsoft.com/office/drawing/2014/main" id="{C46817BB-A669-43D4-9706-C0D2D144FE50}"/>
              </a:ext>
            </a:extLst>
          </p:cNvPr>
          <p:cNvSpPr>
            <a:spLocks noGrp="1" noChangeAspect="1"/>
          </p:cNvSpPr>
          <p:nvPr>
            <p:ph type="pic" sz="quarter" idx="19" hasCustomPrompt="1"/>
          </p:nvPr>
        </p:nvSpPr>
        <p:spPr>
          <a:xfrm>
            <a:off x="18755210" y="-4350177"/>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21180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300"/>
                                        <p:tgtEl>
                                          <p:spTgt spid="9"/>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300"/>
                                        <p:tgtEl>
                                          <p:spTgt spid="20"/>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00"/>
                                        <p:tgtEl>
                                          <p:spTgt spid="18"/>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P spid="20" grpId="0" animBg="1"/>
      <p:bldP spid="21" grpId="0" animBg="1"/>
      <p:bldP spid="22" grpId="0" animBg="1"/>
      <p:bldP spid="23" grpId="0" animBg="1"/>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42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2027533" y="-50987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7A52C93F-F0CC-4A4A-ABA9-5A30489F2F8E}"/>
              </a:ext>
            </a:extLst>
          </p:cNvPr>
          <p:cNvSpPr>
            <a:spLocks noGrp="1" noChangeAspect="1"/>
          </p:cNvSpPr>
          <p:nvPr>
            <p:ph type="pic" sz="quarter" idx="16" hasCustomPrompt="1"/>
          </p:nvPr>
        </p:nvSpPr>
        <p:spPr>
          <a:xfrm>
            <a:off x="10624821" y="448124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DAA3E768-26D8-4B93-883E-2190238146FB}"/>
              </a:ext>
            </a:extLst>
          </p:cNvPr>
          <p:cNvSpPr>
            <a:spLocks noGrp="1" noChangeAspect="1"/>
          </p:cNvSpPr>
          <p:nvPr>
            <p:ph type="pic" sz="quarter" idx="17" hasCustomPrompt="1"/>
          </p:nvPr>
        </p:nvSpPr>
        <p:spPr>
          <a:xfrm>
            <a:off x="2645361" y="-87753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9A96855E-0C0B-42CE-91C9-AE3C8F1221FD}"/>
              </a:ext>
            </a:extLst>
          </p:cNvPr>
          <p:cNvSpPr>
            <a:spLocks noGrp="1" noChangeAspect="1"/>
          </p:cNvSpPr>
          <p:nvPr>
            <p:ph type="pic" sz="quarter" idx="18" hasCustomPrompt="1"/>
          </p:nvPr>
        </p:nvSpPr>
        <p:spPr>
          <a:xfrm>
            <a:off x="18611837" y="98135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931DAE40-C18E-4237-B28F-25D660550E74}"/>
              </a:ext>
            </a:extLst>
          </p:cNvPr>
          <p:cNvSpPr>
            <a:spLocks noGrp="1" noChangeAspect="1"/>
          </p:cNvSpPr>
          <p:nvPr>
            <p:ph type="pic" sz="quarter" idx="19" hasCustomPrompt="1"/>
          </p:nvPr>
        </p:nvSpPr>
        <p:spPr>
          <a:xfrm>
            <a:off x="20043589" y="489568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02AD1624-5BD6-4E5E-B307-26317D0BDFEC}"/>
              </a:ext>
            </a:extLst>
          </p:cNvPr>
          <p:cNvSpPr>
            <a:spLocks noGrp="1" noChangeAspect="1"/>
          </p:cNvSpPr>
          <p:nvPr>
            <p:ph type="pic" sz="quarter" idx="20" hasCustomPrompt="1"/>
          </p:nvPr>
        </p:nvSpPr>
        <p:spPr>
          <a:xfrm>
            <a:off x="19802143" y="-11161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F76A9713-42A3-4558-AF3C-975E68B3604A}"/>
              </a:ext>
            </a:extLst>
          </p:cNvPr>
          <p:cNvSpPr>
            <a:spLocks noGrp="1" noChangeAspect="1"/>
          </p:cNvSpPr>
          <p:nvPr>
            <p:ph type="pic" sz="quarter" idx="21" hasCustomPrompt="1"/>
          </p:nvPr>
        </p:nvSpPr>
        <p:spPr>
          <a:xfrm>
            <a:off x="11837085" y="-647274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AFD2B53B-0A07-43BF-9BEA-C72C900E6505}"/>
              </a:ext>
            </a:extLst>
          </p:cNvPr>
          <p:cNvSpPr>
            <a:spLocks noGrp="1" noChangeAspect="1"/>
          </p:cNvSpPr>
          <p:nvPr>
            <p:ph type="pic" sz="quarter" idx="22" hasCustomPrompt="1"/>
          </p:nvPr>
        </p:nvSpPr>
        <p:spPr>
          <a:xfrm>
            <a:off x="4054561" y="-57982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59603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00"/>
                                        <p:tgtEl>
                                          <p:spTgt spid="7"/>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300"/>
                                        <p:tgtEl>
                                          <p:spTgt spid="19"/>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par>
                                <p:cTn id="26" presetID="10" presetClass="entr" presetSubtype="0" fill="hold" grpId="0" nodeType="withEffect">
                                  <p:stCondLst>
                                    <p:cond delay="28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49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9055803" y="67920"/>
            <a:ext cx="6161268" cy="1373256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58643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4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623F710-3A2E-425B-A333-5A92DAD13EA9}"/>
              </a:ext>
            </a:extLst>
          </p:cNvPr>
          <p:cNvSpPr>
            <a:spLocks noGrp="1" noChangeAspect="1"/>
          </p:cNvSpPr>
          <p:nvPr>
            <p:ph type="pic" sz="quarter" idx="13" hasCustomPrompt="1"/>
          </p:nvPr>
        </p:nvSpPr>
        <p:spPr>
          <a:xfrm>
            <a:off x="5821505" y="495430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6" name="Picture Placeholder 4">
            <a:extLst>
              <a:ext uri="{FF2B5EF4-FFF2-40B4-BE49-F238E27FC236}">
                <a16:creationId xmlns:a16="http://schemas.microsoft.com/office/drawing/2014/main" id="{A28F13BA-1910-4632-AD0A-D7B0A4CE4C4D}"/>
              </a:ext>
            </a:extLst>
          </p:cNvPr>
          <p:cNvSpPr>
            <a:spLocks noGrp="1" noChangeAspect="1"/>
          </p:cNvSpPr>
          <p:nvPr>
            <p:ph type="pic" sz="quarter" idx="14" hasCustomPrompt="1"/>
          </p:nvPr>
        </p:nvSpPr>
        <p:spPr>
          <a:xfrm>
            <a:off x="10007531" y="191384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4258378" y="-947283"/>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58088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44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A0442CB4-02A3-445D-B385-3A537BC279F1}"/>
              </a:ext>
            </a:extLst>
          </p:cNvPr>
          <p:cNvSpPr>
            <a:spLocks noGrp="1" noChangeAspect="1"/>
          </p:cNvSpPr>
          <p:nvPr>
            <p:ph type="pic" sz="quarter" idx="13" hasCustomPrompt="1"/>
          </p:nvPr>
        </p:nvSpPr>
        <p:spPr>
          <a:xfrm>
            <a:off x="7106242" y="1813907"/>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A69A1D6E-551A-4D95-8296-50971FFD7083}"/>
              </a:ext>
            </a:extLst>
          </p:cNvPr>
          <p:cNvSpPr>
            <a:spLocks noGrp="1" noChangeAspect="1"/>
          </p:cNvSpPr>
          <p:nvPr>
            <p:ph type="pic" sz="quarter" idx="14" hasCustomPrompt="1"/>
          </p:nvPr>
        </p:nvSpPr>
        <p:spPr>
          <a:xfrm>
            <a:off x="11485560" y="-118551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19540A2-5E76-49FF-B414-5A30F6EF70D6}"/>
              </a:ext>
            </a:extLst>
          </p:cNvPr>
          <p:cNvSpPr>
            <a:spLocks noGrp="1" noChangeAspect="1"/>
          </p:cNvSpPr>
          <p:nvPr>
            <p:ph type="pic" sz="quarter" idx="15" hasCustomPrompt="1"/>
          </p:nvPr>
        </p:nvSpPr>
        <p:spPr>
          <a:xfrm>
            <a:off x="2891482" y="49606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84991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5_Custom Layout">
    <p:bg>
      <p:bgPr>
        <a:solidFill>
          <a:srgbClr val="F851BC"/>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E6FB2DE-8735-4B79-BDCB-115BD0A3271E}"/>
              </a:ext>
            </a:extLst>
          </p:cNvPr>
          <p:cNvSpPr>
            <a:spLocks noGrp="1" noChangeAspect="1"/>
          </p:cNvSpPr>
          <p:nvPr>
            <p:ph type="pic" sz="quarter" idx="13" hasCustomPrompt="1"/>
          </p:nvPr>
        </p:nvSpPr>
        <p:spPr>
          <a:xfrm>
            <a:off x="9751133" y="265230"/>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A2246E0-C8F4-4901-853D-A569A8290A2F}"/>
              </a:ext>
            </a:extLst>
          </p:cNvPr>
          <p:cNvSpPr>
            <a:spLocks noGrp="1" noChangeAspect="1"/>
          </p:cNvSpPr>
          <p:nvPr>
            <p:ph type="pic" sz="quarter" idx="14" hasCustomPrompt="1"/>
          </p:nvPr>
        </p:nvSpPr>
        <p:spPr>
          <a:xfrm>
            <a:off x="17204728" y="5340181"/>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30CD2805-03B8-42C8-8266-0B3EBF6AAF10}"/>
              </a:ext>
            </a:extLst>
          </p:cNvPr>
          <p:cNvSpPr>
            <a:spLocks noGrp="1" noChangeAspect="1"/>
          </p:cNvSpPr>
          <p:nvPr>
            <p:ph type="pic" sz="quarter" idx="15" hasCustomPrompt="1"/>
          </p:nvPr>
        </p:nvSpPr>
        <p:spPr>
          <a:xfrm>
            <a:off x="8319315" y="4925108"/>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0CB81037-EE8F-4DD5-8A63-4987B5A1FFB3}"/>
              </a:ext>
            </a:extLst>
          </p:cNvPr>
          <p:cNvSpPr>
            <a:spLocks noGrp="1" noChangeAspect="1"/>
          </p:cNvSpPr>
          <p:nvPr>
            <p:ph type="pic" sz="quarter" idx="16" hasCustomPrompt="1"/>
          </p:nvPr>
        </p:nvSpPr>
        <p:spPr>
          <a:xfrm>
            <a:off x="16792169" y="-511213"/>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3744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4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144CA5-400B-42E8-8E68-E90BB1B21229}"/>
              </a:ext>
            </a:extLst>
          </p:cNvPr>
          <p:cNvSpPr>
            <a:spLocks noGrp="1"/>
          </p:cNvSpPr>
          <p:nvPr>
            <p:ph type="pic" sz="quarter" idx="13"/>
          </p:nvPr>
        </p:nvSpPr>
        <p:spPr>
          <a:xfrm>
            <a:off x="3101086" y="4407534"/>
            <a:ext cx="5943600" cy="347472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rgbClr val="E6EAF3"/>
            </a:fgClr>
            <a:bgClr>
              <a:schemeClr val="bg1"/>
            </a:bgClr>
          </a:pattFill>
          <a:scene3d>
            <a:camera prst="perspectiveFront" fov="2700000">
              <a:rot lat="1620000" lon="19800000" rev="54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42852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47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6577136" y="1250536"/>
            <a:ext cx="5514850" cy="11214927"/>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41797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91B2C5E7-8FB6-4D6C-8714-4D257F1BD667}"/>
              </a:ext>
            </a:extLst>
          </p:cNvPr>
          <p:cNvSpPr>
            <a:spLocks noGrp="1"/>
          </p:cNvSpPr>
          <p:nvPr>
            <p:ph type="pic" sz="quarter" idx="11"/>
          </p:nvPr>
        </p:nvSpPr>
        <p:spPr>
          <a:xfrm>
            <a:off x="14099138" y="622097"/>
            <a:ext cx="6869053" cy="12441949"/>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1650997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48_Custom Layou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ACFF124-91DE-4270-8B20-C6B773DA6F3E}"/>
              </a:ext>
            </a:extLst>
          </p:cNvPr>
          <p:cNvSpPr>
            <a:spLocks noGrp="1"/>
          </p:cNvSpPr>
          <p:nvPr>
            <p:ph type="pic" sz="quarter" idx="19" hasCustomPrompt="1"/>
          </p:nvPr>
        </p:nvSpPr>
        <p:spPr>
          <a:xfrm>
            <a:off x="2465990"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D29ACF4C-B280-4B02-861A-2A89FDA38207}"/>
              </a:ext>
            </a:extLst>
          </p:cNvPr>
          <p:cNvSpPr>
            <a:spLocks noGrp="1"/>
          </p:cNvSpPr>
          <p:nvPr>
            <p:ph type="pic" sz="quarter" idx="20" hasCustomPrompt="1"/>
          </p:nvPr>
        </p:nvSpPr>
        <p:spPr>
          <a:xfrm>
            <a:off x="9999789"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CEFB7973-0670-4441-9F1A-0A9A6A0C786C}"/>
              </a:ext>
            </a:extLst>
          </p:cNvPr>
          <p:cNvSpPr>
            <a:spLocks noGrp="1"/>
          </p:cNvSpPr>
          <p:nvPr>
            <p:ph type="pic" sz="quarter" idx="21" hasCustomPrompt="1"/>
          </p:nvPr>
        </p:nvSpPr>
        <p:spPr>
          <a:xfrm>
            <a:off x="17820584"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61273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50_Custom Layou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BC04114F-B17C-47EC-AF69-2916485680D0}"/>
              </a:ext>
            </a:extLst>
          </p:cNvPr>
          <p:cNvSpPr>
            <a:spLocks noGrp="1"/>
          </p:cNvSpPr>
          <p:nvPr>
            <p:ph type="pic" sz="quarter" idx="14" hasCustomPrompt="1"/>
          </p:nvPr>
        </p:nvSpPr>
        <p:spPr>
          <a:xfrm>
            <a:off x="7612571" y="73925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2" name="Picture Placeholder 4">
            <a:extLst>
              <a:ext uri="{FF2B5EF4-FFF2-40B4-BE49-F238E27FC236}">
                <a16:creationId xmlns:a16="http://schemas.microsoft.com/office/drawing/2014/main" id="{B6222758-0FAF-4255-9C81-1A0F962F6FB8}"/>
              </a:ext>
            </a:extLst>
          </p:cNvPr>
          <p:cNvSpPr>
            <a:spLocks noGrp="1"/>
          </p:cNvSpPr>
          <p:nvPr>
            <p:ph type="pic" sz="quarter" idx="15" hasCustomPrompt="1"/>
          </p:nvPr>
        </p:nvSpPr>
        <p:spPr>
          <a:xfrm>
            <a:off x="16061694" y="2656995"/>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3" name="Picture Placeholder 4">
            <a:extLst>
              <a:ext uri="{FF2B5EF4-FFF2-40B4-BE49-F238E27FC236}">
                <a16:creationId xmlns:a16="http://schemas.microsoft.com/office/drawing/2014/main" id="{BEC7EB88-1C11-44DF-B215-3D5169279634}"/>
              </a:ext>
            </a:extLst>
          </p:cNvPr>
          <p:cNvSpPr>
            <a:spLocks noGrp="1"/>
          </p:cNvSpPr>
          <p:nvPr>
            <p:ph type="pic" sz="quarter" idx="16" hasCustomPrompt="1"/>
          </p:nvPr>
        </p:nvSpPr>
        <p:spPr>
          <a:xfrm>
            <a:off x="14011706" y="952887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4" name="Picture Placeholder 4">
            <a:extLst>
              <a:ext uri="{FF2B5EF4-FFF2-40B4-BE49-F238E27FC236}">
                <a16:creationId xmlns:a16="http://schemas.microsoft.com/office/drawing/2014/main" id="{533DC553-12CF-406F-9DB9-67DB3CFD36CA}"/>
              </a:ext>
            </a:extLst>
          </p:cNvPr>
          <p:cNvSpPr>
            <a:spLocks noGrp="1"/>
          </p:cNvSpPr>
          <p:nvPr>
            <p:ph type="pic" sz="quarter" idx="17" hasCustomPrompt="1"/>
          </p:nvPr>
        </p:nvSpPr>
        <p:spPr>
          <a:xfrm>
            <a:off x="9702123" y="-6162249"/>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A89E6887-55DE-40BF-915A-82B7ABE85B25}"/>
              </a:ext>
            </a:extLst>
          </p:cNvPr>
          <p:cNvSpPr>
            <a:spLocks noGrp="1"/>
          </p:cNvSpPr>
          <p:nvPr>
            <p:ph type="pic" sz="quarter" idx="18" hasCustomPrompt="1"/>
          </p:nvPr>
        </p:nvSpPr>
        <p:spPr>
          <a:xfrm>
            <a:off x="1257732" y="-8106958"/>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7A5965A1-0BCC-4AA7-AA83-A54A26EEBB38}"/>
              </a:ext>
            </a:extLst>
          </p:cNvPr>
          <p:cNvSpPr>
            <a:spLocks noGrp="1"/>
          </p:cNvSpPr>
          <p:nvPr>
            <p:ph type="pic" sz="quarter" idx="19" hasCustomPrompt="1"/>
          </p:nvPr>
        </p:nvSpPr>
        <p:spPr>
          <a:xfrm>
            <a:off x="-579265" y="-133858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3D5E6D23-BAD6-4EE7-BEF0-298DCA579CAB}"/>
              </a:ext>
            </a:extLst>
          </p:cNvPr>
          <p:cNvSpPr>
            <a:spLocks noGrp="1"/>
          </p:cNvSpPr>
          <p:nvPr>
            <p:ph type="pic" sz="quarter" idx="20" hasCustomPrompt="1"/>
          </p:nvPr>
        </p:nvSpPr>
        <p:spPr>
          <a:xfrm>
            <a:off x="5779592" y="750763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6F22F61A-69C9-4DA6-9D4F-E04805CAFB25}"/>
              </a:ext>
            </a:extLst>
          </p:cNvPr>
          <p:cNvSpPr>
            <a:spLocks noGrp="1"/>
          </p:cNvSpPr>
          <p:nvPr>
            <p:ph type="pic" sz="quarter" idx="21" hasCustomPrompt="1"/>
          </p:nvPr>
        </p:nvSpPr>
        <p:spPr>
          <a:xfrm>
            <a:off x="12178727" y="1628594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C6137A97-A52B-4418-9BB7-52427A63AFAE}"/>
              </a:ext>
            </a:extLst>
          </p:cNvPr>
          <p:cNvSpPr>
            <a:spLocks noGrp="1"/>
          </p:cNvSpPr>
          <p:nvPr>
            <p:ph type="pic" sz="quarter" idx="22" hasCustomPrompt="1"/>
          </p:nvPr>
        </p:nvSpPr>
        <p:spPr>
          <a:xfrm>
            <a:off x="22476173" y="11455856"/>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25109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2.38901E-6 2.22222E-6 L -0.18135 -0.44757 " pathEditMode="relative" rAng="0" ptsTypes="AA">
                                      <p:cBhvr>
                                        <p:cTn id="6" dur="5000" fill="hold"/>
                                        <p:tgtEl>
                                          <p:spTgt spid="18"/>
                                        </p:tgtEl>
                                        <p:attrNameLst>
                                          <p:attrName>ppt_x</p:attrName>
                                          <p:attrName>ppt_y</p:attrName>
                                        </p:attrNameLst>
                                      </p:cBhvr>
                                      <p:rCtr x="-9068" y="-22384"/>
                                    </p:animMotion>
                                  </p:childTnLst>
                                </p:cTn>
                              </p:par>
                              <p:par>
                                <p:cTn id="7" presetID="42" presetClass="path" presetSubtype="0" repeatCount="indefinite" accel="50000" decel="50000" autoRev="1" fill="hold" grpId="0" nodeType="withEffect">
                                  <p:stCondLst>
                                    <p:cond delay="100"/>
                                  </p:stCondLst>
                                  <p:childTnLst>
                                    <p:animMotion origin="layout" path="M 4.27418E-6 4.81481E-6 L -0.18136 -0.44757 " pathEditMode="relative" rAng="0" ptsTypes="AA">
                                      <p:cBhvr>
                                        <p:cTn id="8" dur="5000" fill="hold"/>
                                        <p:tgtEl>
                                          <p:spTgt spid="19"/>
                                        </p:tgtEl>
                                        <p:attrNameLst>
                                          <p:attrName>ppt_x</p:attrName>
                                          <p:attrName>ppt_y</p:attrName>
                                        </p:attrNameLst>
                                      </p:cBhvr>
                                      <p:rCtr x="-9068" y="-22384"/>
                                    </p:animMotion>
                                  </p:childTnLst>
                                </p:cTn>
                              </p:par>
                              <p:par>
                                <p:cTn id="9" presetID="42" presetClass="path" presetSubtype="0" repeatCount="indefinite" accel="50000" decel="50000" autoRev="1" fill="hold" grpId="0" nodeType="withEffect">
                                  <p:stCondLst>
                                    <p:cond delay="200"/>
                                  </p:stCondLst>
                                  <p:childTnLst>
                                    <p:animMotion origin="layout" path="M 3.54511E-6 -1.48148E-6 L -0.18136 -0.44757 " pathEditMode="relative" rAng="0" ptsTypes="AA">
                                      <p:cBhvr>
                                        <p:cTn id="10" dur="5000" fill="hold"/>
                                        <p:tgtEl>
                                          <p:spTgt spid="20"/>
                                        </p:tgtEl>
                                        <p:attrNameLst>
                                          <p:attrName>ppt_x</p:attrName>
                                          <p:attrName>ppt_y</p:attrName>
                                        </p:attrNameLst>
                                      </p:cBhvr>
                                      <p:rCtr x="-9068" y="-22384"/>
                                    </p:animMotion>
                                  </p:childTnLst>
                                </p:cTn>
                              </p:par>
                              <p:par>
                                <p:cTn id="11" presetID="42" presetClass="path" presetSubtype="0" repeatCount="indefinite" accel="50000" decel="50000" autoRev="1" fill="hold" grpId="0" nodeType="withEffect">
                                  <p:stCondLst>
                                    <p:cond delay="300"/>
                                  </p:stCondLst>
                                  <p:childTnLst>
                                    <p:animMotion origin="layout" path="M 1.89689E-6 -5E-6 L -0.18136 -0.44757 " pathEditMode="relative" rAng="0" ptsTypes="AA">
                                      <p:cBhvr>
                                        <p:cTn id="12" dur="3000" fill="hold"/>
                                        <p:tgtEl>
                                          <p:spTgt spid="17"/>
                                        </p:tgtEl>
                                        <p:attrNameLst>
                                          <p:attrName>ppt_x</p:attrName>
                                          <p:attrName>ppt_y</p:attrName>
                                        </p:attrNameLst>
                                      </p:cBhvr>
                                      <p:rCtr x="-9068" y="-22373"/>
                                    </p:animMotion>
                                  </p:childTnLst>
                                </p:cTn>
                              </p:par>
                              <p:par>
                                <p:cTn id="13" presetID="42" presetClass="path" presetSubtype="0" repeatCount="indefinite" accel="50000" decel="50000" autoRev="1" fill="hold" grpId="0" nodeType="withEffect">
                                  <p:stCondLst>
                                    <p:cond delay="400"/>
                                  </p:stCondLst>
                                  <p:childTnLst>
                                    <p:animMotion origin="layout" path="M 3.84716E-6 -2.40741E-6 L -0.18136 -0.44757 " pathEditMode="relative" rAng="0" ptsTypes="AA">
                                      <p:cBhvr>
                                        <p:cTn id="14" dur="3000" fill="hold"/>
                                        <p:tgtEl>
                                          <p:spTgt spid="11"/>
                                        </p:tgtEl>
                                        <p:attrNameLst>
                                          <p:attrName>ppt_x</p:attrName>
                                          <p:attrName>ppt_y</p:attrName>
                                        </p:attrNameLst>
                                      </p:cBhvr>
                                      <p:rCtr x="-9068" y="-22384"/>
                                    </p:animMotion>
                                  </p:childTnLst>
                                </p:cTn>
                              </p:par>
                              <p:par>
                                <p:cTn id="15" presetID="42" presetClass="path" presetSubtype="0" repeatCount="indefinite" accel="50000" decel="50000" autoRev="1" fill="hold" grpId="0" nodeType="withEffect">
                                  <p:stCondLst>
                                    <p:cond delay="500"/>
                                  </p:stCondLst>
                                  <p:childTnLst>
                                    <p:animMotion origin="layout" path="M 3.11808E-6 -3.14815E-6 L -0.18136 -0.44757 " pathEditMode="relative" rAng="0" ptsTypes="AA">
                                      <p:cBhvr>
                                        <p:cTn id="16" dur="3000" fill="hold"/>
                                        <p:tgtEl>
                                          <p:spTgt spid="13"/>
                                        </p:tgtEl>
                                        <p:attrNameLst>
                                          <p:attrName>ppt_x</p:attrName>
                                          <p:attrName>ppt_y</p:attrName>
                                        </p:attrNameLst>
                                      </p:cBhvr>
                                      <p:rCtr x="-9068" y="-22384"/>
                                    </p:animMotion>
                                  </p:childTnLst>
                                </p:cTn>
                              </p:par>
                              <p:par>
                                <p:cTn id="17" presetID="42" presetClass="path" presetSubtype="0" repeatCount="indefinite" accel="50000" decel="50000" autoRev="1" fill="hold" grpId="0" nodeType="withEffect">
                                  <p:stCondLst>
                                    <p:cond delay="600"/>
                                  </p:stCondLst>
                                  <p:childTnLst>
                                    <p:animMotion origin="layout" path="M 2.82255E-6 2.59259E-6 L -0.18136 -0.44757 " pathEditMode="relative" rAng="0" ptsTypes="AA">
                                      <p:cBhvr>
                                        <p:cTn id="18" dur="7000" fill="hold"/>
                                        <p:tgtEl>
                                          <p:spTgt spid="14"/>
                                        </p:tgtEl>
                                        <p:attrNameLst>
                                          <p:attrName>ppt_x</p:attrName>
                                          <p:attrName>ppt_y</p:attrName>
                                        </p:attrNameLst>
                                      </p:cBhvr>
                                      <p:rCtr x="-9068" y="-22373"/>
                                    </p:animMotion>
                                  </p:childTnLst>
                                </p:cTn>
                              </p:par>
                              <p:par>
                                <p:cTn id="19" presetID="42" presetClass="path" presetSubtype="0" repeatCount="indefinite" accel="50000" decel="50000" autoRev="1" fill="hold" grpId="0" nodeType="withEffect">
                                  <p:stCondLst>
                                    <p:cond delay="700"/>
                                  </p:stCondLst>
                                  <p:childTnLst>
                                    <p:animMotion origin="layout" path="M -5.14256E-7 2.77778E-6 L -0.18136 -0.44757 " pathEditMode="relative" rAng="0" ptsTypes="AA">
                                      <p:cBhvr>
                                        <p:cTn id="20" dur="7000" fill="hold"/>
                                        <p:tgtEl>
                                          <p:spTgt spid="12"/>
                                        </p:tgtEl>
                                        <p:attrNameLst>
                                          <p:attrName>ppt_x</p:attrName>
                                          <p:attrName>ppt_y</p:attrName>
                                        </p:attrNameLst>
                                      </p:cBhvr>
                                      <p:rCtr x="-9068" y="-22384"/>
                                    </p:animMotion>
                                  </p:childTnLst>
                                </p:cTn>
                              </p:par>
                              <p:par>
                                <p:cTn id="21" presetID="42" presetClass="path" presetSubtype="0" repeatCount="indefinite" accel="50000" decel="50000" autoRev="1" fill="hold" grpId="0" nodeType="withEffect">
                                  <p:stCondLst>
                                    <p:cond delay="800"/>
                                  </p:stCondLst>
                                  <p:childTnLst>
                                    <p:animMotion origin="layout" path="M 2.89546E-6 -2.40741E-6 L -0.18136 -0.44757 " pathEditMode="relative" rAng="0" ptsTypes="AA">
                                      <p:cBhvr>
                                        <p:cTn id="22" dur="7000" fill="hold"/>
                                        <p:tgtEl>
                                          <p:spTgt spid="21"/>
                                        </p:tgtEl>
                                        <p:attrNameLst>
                                          <p:attrName>ppt_x</p:attrName>
                                          <p:attrName>ppt_y</p:attrName>
                                        </p:attrNameLst>
                                      </p:cBhvr>
                                      <p:rCtr x="-9068" y="-2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7" grpId="0" animBg="1"/>
      <p:bldP spid="18" grpId="0" animBg="1"/>
      <p:bldP spid="19" grpId="0" animBg="1"/>
      <p:bldP spid="20" grpId="0" animBg="1"/>
      <p:bldP spid="21" grpId="0"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51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99FF38B-C933-4889-900A-6F061087770E}"/>
              </a:ext>
            </a:extLst>
          </p:cNvPr>
          <p:cNvSpPr>
            <a:spLocks noGrp="1"/>
          </p:cNvSpPr>
          <p:nvPr>
            <p:ph type="pic" sz="quarter" idx="20" hasCustomPrompt="1"/>
          </p:nvPr>
        </p:nvSpPr>
        <p:spPr>
          <a:xfrm>
            <a:off x="12632289" y="1516436"/>
            <a:ext cx="5078487" cy="1029801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73787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52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417F1E4-026F-483C-93F7-966CE4BE8C83}"/>
              </a:ext>
            </a:extLst>
          </p:cNvPr>
          <p:cNvSpPr>
            <a:spLocks noGrp="1" noChangeAspect="1"/>
          </p:cNvSpPr>
          <p:nvPr>
            <p:ph type="pic" sz="quarter" idx="15" hasCustomPrompt="1"/>
          </p:nvPr>
        </p:nvSpPr>
        <p:spPr>
          <a:xfrm>
            <a:off x="10059538" y="169924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90207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53_Custom Layout">
    <p:spTree>
      <p:nvGrpSpPr>
        <p:cNvPr id="1" name=""/>
        <p:cNvGrpSpPr/>
        <p:nvPr/>
      </p:nvGrpSpPr>
      <p:grpSpPr>
        <a:xfrm>
          <a:off x="0" y="0"/>
          <a:ext cx="0" cy="0"/>
          <a:chOff x="0" y="0"/>
          <a:chExt cx="0" cy="0"/>
        </a:xfrm>
      </p:grpSpPr>
      <p:sp>
        <p:nvSpPr>
          <p:cNvPr id="14" name="Picture Placeholder 4">
            <a:extLst>
              <a:ext uri="{FF2B5EF4-FFF2-40B4-BE49-F238E27FC236}">
                <a16:creationId xmlns:a16="http://schemas.microsoft.com/office/drawing/2014/main" id="{2EE59A4B-62F4-4433-BE85-26B188EF139D}"/>
              </a:ext>
            </a:extLst>
          </p:cNvPr>
          <p:cNvSpPr>
            <a:spLocks noGrp="1" noChangeAspect="1"/>
          </p:cNvSpPr>
          <p:nvPr>
            <p:ph type="pic" sz="quarter" idx="13" hasCustomPrompt="1"/>
          </p:nvPr>
        </p:nvSpPr>
        <p:spPr>
          <a:xfrm>
            <a:off x="12453609" y="2283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5" name="Picture Placeholder 4">
            <a:extLst>
              <a:ext uri="{FF2B5EF4-FFF2-40B4-BE49-F238E27FC236}">
                <a16:creationId xmlns:a16="http://schemas.microsoft.com/office/drawing/2014/main" id="{18337562-962D-485E-8F64-009D65426FF2}"/>
              </a:ext>
            </a:extLst>
          </p:cNvPr>
          <p:cNvSpPr>
            <a:spLocks noGrp="1" noChangeAspect="1"/>
          </p:cNvSpPr>
          <p:nvPr>
            <p:ph type="pic" sz="quarter" idx="14" hasCustomPrompt="1"/>
          </p:nvPr>
        </p:nvSpPr>
        <p:spPr>
          <a:xfrm>
            <a:off x="26771341" y="815687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8F8AEF08-EB9B-4A32-8467-5998B2BB5650}"/>
              </a:ext>
            </a:extLst>
          </p:cNvPr>
          <p:cNvSpPr>
            <a:spLocks noGrp="1" noChangeAspect="1"/>
          </p:cNvSpPr>
          <p:nvPr>
            <p:ph type="pic" sz="quarter" idx="15" hasCustomPrompt="1"/>
          </p:nvPr>
        </p:nvSpPr>
        <p:spPr>
          <a:xfrm>
            <a:off x="-1854860" y="-8130729"/>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6EEEE568-1DB7-48CC-BF26-76D245147EB5}"/>
              </a:ext>
            </a:extLst>
          </p:cNvPr>
          <p:cNvSpPr>
            <a:spLocks noGrp="1" noChangeAspect="1"/>
          </p:cNvSpPr>
          <p:nvPr>
            <p:ph type="pic" sz="quarter" idx="16" hasCustomPrompt="1"/>
          </p:nvPr>
        </p:nvSpPr>
        <p:spPr>
          <a:xfrm>
            <a:off x="9537440" y="-1030754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467146EF-49BF-42F0-B8C7-5CD08CBA8640}"/>
              </a:ext>
            </a:extLst>
          </p:cNvPr>
          <p:cNvSpPr>
            <a:spLocks noGrp="1" noChangeAspect="1"/>
          </p:cNvSpPr>
          <p:nvPr>
            <p:ph type="pic" sz="quarter" idx="17" hasCustomPrompt="1"/>
          </p:nvPr>
        </p:nvSpPr>
        <p:spPr>
          <a:xfrm>
            <a:off x="23855172" y="-21735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7B5FE4D9-3147-4486-96B9-5E08CA951EE6}"/>
              </a:ext>
            </a:extLst>
          </p:cNvPr>
          <p:cNvSpPr>
            <a:spLocks noGrp="1" noChangeAspect="1"/>
          </p:cNvSpPr>
          <p:nvPr>
            <p:ph type="pic" sz="quarter" idx="18" hasCustomPrompt="1"/>
          </p:nvPr>
        </p:nvSpPr>
        <p:spPr>
          <a:xfrm>
            <a:off x="-4771029" y="-184611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EDE0EB38-B27B-4434-BFBD-E0630270C9A5}"/>
              </a:ext>
            </a:extLst>
          </p:cNvPr>
          <p:cNvSpPr>
            <a:spLocks noGrp="1" noChangeAspect="1"/>
          </p:cNvSpPr>
          <p:nvPr>
            <p:ph type="pic" sz="quarter" idx="19" hasCustomPrompt="1"/>
          </p:nvPr>
        </p:nvSpPr>
        <p:spPr>
          <a:xfrm>
            <a:off x="-5684362" y="-1683112"/>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4B8E2F39-97C7-4305-8208-06313DBAB462}"/>
              </a:ext>
            </a:extLst>
          </p:cNvPr>
          <p:cNvSpPr>
            <a:spLocks noGrp="1" noChangeAspect="1"/>
          </p:cNvSpPr>
          <p:nvPr>
            <p:ph type="pic" sz="quarter" idx="20" hasCustomPrompt="1"/>
          </p:nvPr>
        </p:nvSpPr>
        <p:spPr>
          <a:xfrm>
            <a:off x="8633370" y="6450924"/>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9E02DE52-BA19-4266-8058-7F9FDAAF4A1C}"/>
              </a:ext>
            </a:extLst>
          </p:cNvPr>
          <p:cNvSpPr>
            <a:spLocks noGrp="1" noChangeAspect="1"/>
          </p:cNvSpPr>
          <p:nvPr>
            <p:ph type="pic" sz="quarter" idx="21" hasCustomPrompt="1"/>
          </p:nvPr>
        </p:nvSpPr>
        <p:spPr>
          <a:xfrm>
            <a:off x="-19992831" y="-9836676"/>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7883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6" dur="5000" fill="hold"/>
                                        <p:tgtEl>
                                          <p:spTgt spid="21"/>
                                        </p:tgtEl>
                                        <p:attrNameLst>
                                          <p:attrName>ppt_x</p:attrName>
                                          <p:attrName>ppt_y</p:attrName>
                                        </p:attrNameLst>
                                      </p:cBhvr>
                                      <p:rCtr x="30654" y="31458"/>
                                    </p:animMotion>
                                  </p:childTnLst>
                                </p:cTn>
                              </p:par>
                              <p:par>
                                <p:cTn id="7"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8" dur="5000" fill="hold"/>
                                        <p:tgtEl>
                                          <p:spTgt spid="20"/>
                                        </p:tgtEl>
                                        <p:attrNameLst>
                                          <p:attrName>ppt_x</p:attrName>
                                          <p:attrName>ppt_y</p:attrName>
                                        </p:attrNameLst>
                                      </p:cBhvr>
                                      <p:rCtr x="30654" y="31458"/>
                                    </p:animMotion>
                                  </p:childTnLst>
                                </p:cTn>
                              </p:par>
                              <p:par>
                                <p:cTn id="9"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10" dur="5000" fill="hold"/>
                                        <p:tgtEl>
                                          <p:spTgt spid="22"/>
                                        </p:tgtEl>
                                        <p:attrNameLst>
                                          <p:attrName>ppt_x</p:attrName>
                                          <p:attrName>ppt_y</p:attrName>
                                        </p:attrNameLst>
                                      </p:cBhvr>
                                      <p:rCtr x="30654" y="31458"/>
                                    </p:animMotion>
                                  </p:childTnLst>
                                </p:cTn>
                              </p:par>
                              <p:par>
                                <p:cTn id="11"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2" dur="7000" fill="hold"/>
                                        <p:tgtEl>
                                          <p:spTgt spid="15"/>
                                        </p:tgtEl>
                                        <p:attrNameLst>
                                          <p:attrName>ppt_x</p:attrName>
                                          <p:attrName>ppt_y</p:attrName>
                                        </p:attrNameLst>
                                      </p:cBhvr>
                                      <p:rCtr x="-29261" y="-29699"/>
                                    </p:animMotion>
                                  </p:childTnLst>
                                </p:cTn>
                              </p:par>
                              <p:par>
                                <p:cTn id="13"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4" dur="7000" fill="hold"/>
                                        <p:tgtEl>
                                          <p:spTgt spid="14"/>
                                        </p:tgtEl>
                                        <p:attrNameLst>
                                          <p:attrName>ppt_x</p:attrName>
                                          <p:attrName>ppt_y</p:attrName>
                                        </p:attrNameLst>
                                      </p:cBhvr>
                                      <p:rCtr x="-29261" y="-29699"/>
                                    </p:animMotion>
                                  </p:childTnLst>
                                </p:cTn>
                              </p:par>
                              <p:par>
                                <p:cTn id="15"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6" dur="7000" fill="hold"/>
                                        <p:tgtEl>
                                          <p:spTgt spid="16"/>
                                        </p:tgtEl>
                                        <p:attrNameLst>
                                          <p:attrName>ppt_x</p:attrName>
                                          <p:attrName>ppt_y</p:attrName>
                                        </p:attrNameLst>
                                      </p:cBhvr>
                                      <p:rCtr x="-29261" y="-29699"/>
                                    </p:animMotion>
                                  </p:childTnLst>
                                </p:cTn>
                              </p:par>
                              <p:par>
                                <p:cTn id="17"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18" dur="6000" fill="hold"/>
                                        <p:tgtEl>
                                          <p:spTgt spid="18"/>
                                        </p:tgtEl>
                                        <p:attrNameLst>
                                          <p:attrName>ppt_x</p:attrName>
                                          <p:attrName>ppt_y</p:attrName>
                                        </p:attrNameLst>
                                      </p:cBhvr>
                                      <p:rCtr x="30654" y="31458"/>
                                    </p:animMotion>
                                  </p:childTnLst>
                                </p:cTn>
                              </p:par>
                              <p:par>
                                <p:cTn id="19"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0" dur="6000" fill="hold"/>
                                        <p:tgtEl>
                                          <p:spTgt spid="17"/>
                                        </p:tgtEl>
                                        <p:attrNameLst>
                                          <p:attrName>ppt_x</p:attrName>
                                          <p:attrName>ppt_y</p:attrName>
                                        </p:attrNameLst>
                                      </p:cBhvr>
                                      <p:rCtr x="30654" y="31458"/>
                                    </p:animMotion>
                                  </p:childTnLst>
                                </p:cTn>
                              </p:par>
                              <p:par>
                                <p:cTn id="21"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2" dur="6000" fill="hold"/>
                                        <p:tgtEl>
                                          <p:spTgt spid="19"/>
                                        </p:tgtEl>
                                        <p:attrNameLst>
                                          <p:attrName>ppt_x</p:attrName>
                                          <p:attrName>ppt_y</p:attrName>
                                        </p:attrNameLst>
                                      </p:cBhvr>
                                      <p:rCtr x="30654" y="31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213555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13032100" y="5920253"/>
            <a:ext cx="2737986" cy="1875494"/>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15868065" y="5920253"/>
            <a:ext cx="2737986" cy="1875494"/>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18704031" y="5920253"/>
            <a:ext cx="2737984" cy="1875494"/>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0926118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12193587" y="0"/>
            <a:ext cx="10629901" cy="13716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19187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317000"/>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C5A564FA-DF57-406B-AA52-35DAE3ECA25F}"/>
              </a:ext>
            </a:extLst>
          </p:cNvPr>
          <p:cNvSpPr>
            <a:spLocks noGrp="1"/>
          </p:cNvSpPr>
          <p:nvPr>
            <p:ph type="pic" sz="quarter" idx="13"/>
          </p:nvPr>
        </p:nvSpPr>
        <p:spPr>
          <a:xfrm>
            <a:off x="3264581"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5" name="Picture Placeholder 34">
            <a:extLst>
              <a:ext uri="{FF2B5EF4-FFF2-40B4-BE49-F238E27FC236}">
                <a16:creationId xmlns:a16="http://schemas.microsoft.com/office/drawing/2014/main" id="{178CB79B-A821-4975-B3CF-C5631EBE3910}"/>
              </a:ext>
            </a:extLst>
          </p:cNvPr>
          <p:cNvSpPr>
            <a:spLocks noGrp="1"/>
          </p:cNvSpPr>
          <p:nvPr>
            <p:ph type="pic" sz="quarter" idx="14"/>
          </p:nvPr>
        </p:nvSpPr>
        <p:spPr>
          <a:xfrm>
            <a:off x="9887177"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55BC2ECA-3A89-4ACF-A651-BD8BD09C7054}"/>
              </a:ext>
            </a:extLst>
          </p:cNvPr>
          <p:cNvSpPr>
            <a:spLocks noGrp="1"/>
          </p:cNvSpPr>
          <p:nvPr>
            <p:ph type="pic" sz="quarter" idx="15"/>
          </p:nvPr>
        </p:nvSpPr>
        <p:spPr>
          <a:xfrm>
            <a:off x="16505691"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642689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3">
            <a:extLst>
              <a:ext uri="{FF2B5EF4-FFF2-40B4-BE49-F238E27FC236}">
                <a16:creationId xmlns:a16="http://schemas.microsoft.com/office/drawing/2014/main" id="{32F397F7-DD9C-4592-9C0D-0951AFFDEA22}"/>
              </a:ext>
            </a:extLst>
          </p:cNvPr>
          <p:cNvSpPr>
            <a:spLocks noGrp="1"/>
          </p:cNvSpPr>
          <p:nvPr>
            <p:ph type="pic" sz="quarter" idx="11"/>
          </p:nvPr>
        </p:nvSpPr>
        <p:spPr>
          <a:xfrm>
            <a:off x="12193588" y="0"/>
            <a:ext cx="10629899" cy="13716000"/>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4">
            <a:extLst>
              <a:ext uri="{FF2B5EF4-FFF2-40B4-BE49-F238E27FC236}">
                <a16:creationId xmlns:a16="http://schemas.microsoft.com/office/drawing/2014/main" id="{A72BF187-8D1A-47D0-8FF0-646D171F86C0}"/>
              </a:ext>
            </a:extLst>
          </p:cNvPr>
          <p:cNvSpPr>
            <a:spLocks noGrp="1"/>
          </p:cNvSpPr>
          <p:nvPr>
            <p:ph type="pic" sz="quarter" idx="12"/>
          </p:nvPr>
        </p:nvSpPr>
        <p:spPr>
          <a:xfrm>
            <a:off x="8470376" y="3133226"/>
            <a:ext cx="7446422" cy="7449548"/>
          </a:xfrm>
          <a:custGeom>
            <a:avLst/>
            <a:gdLst>
              <a:gd name="connsiteX0" fmla="*/ 3723211 w 7446422"/>
              <a:gd name="connsiteY0" fmla="*/ 0 h 7449548"/>
              <a:gd name="connsiteX1" fmla="*/ 5939522 w 7446422"/>
              <a:gd name="connsiteY1" fmla="*/ 917977 h 7449548"/>
              <a:gd name="connsiteX2" fmla="*/ 6528831 w 7446422"/>
              <a:gd name="connsiteY2" fmla="*/ 1507532 h 7449548"/>
              <a:gd name="connsiteX3" fmla="*/ 6528831 w 7446422"/>
              <a:gd name="connsiteY3" fmla="*/ 5942017 h 7449548"/>
              <a:gd name="connsiteX4" fmla="*/ 5939522 w 7446422"/>
              <a:gd name="connsiteY4" fmla="*/ 6531572 h 7449548"/>
              <a:gd name="connsiteX5" fmla="*/ 1506900 w 7446422"/>
              <a:gd name="connsiteY5" fmla="*/ 6531572 h 7449548"/>
              <a:gd name="connsiteX6" fmla="*/ 917591 w 7446422"/>
              <a:gd name="connsiteY6" fmla="*/ 5942017 h 7449548"/>
              <a:gd name="connsiteX7" fmla="*/ 917591 w 7446422"/>
              <a:gd name="connsiteY7" fmla="*/ 1507532 h 7449548"/>
              <a:gd name="connsiteX8" fmla="*/ 1506900 w 7446422"/>
              <a:gd name="connsiteY8" fmla="*/ 917977 h 7449548"/>
              <a:gd name="connsiteX9" fmla="*/ 3723211 w 7446422"/>
              <a:gd name="connsiteY9" fmla="*/ 0 h 744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46422" h="7449548">
                <a:moveTo>
                  <a:pt x="3723211" y="0"/>
                </a:moveTo>
                <a:cubicBezTo>
                  <a:pt x="4525503" y="0"/>
                  <a:pt x="5327795" y="305992"/>
                  <a:pt x="5939522" y="917977"/>
                </a:cubicBezTo>
                <a:cubicBezTo>
                  <a:pt x="6528831" y="1507532"/>
                  <a:pt x="6528831" y="1507532"/>
                  <a:pt x="6528831" y="1507532"/>
                </a:cubicBezTo>
                <a:cubicBezTo>
                  <a:pt x="7752286" y="2731501"/>
                  <a:pt x="7752286" y="4718048"/>
                  <a:pt x="6528831" y="5942017"/>
                </a:cubicBezTo>
                <a:cubicBezTo>
                  <a:pt x="5939522" y="6531572"/>
                  <a:pt x="5939522" y="6531572"/>
                  <a:pt x="5939522" y="6531572"/>
                </a:cubicBezTo>
                <a:cubicBezTo>
                  <a:pt x="4716068" y="7755541"/>
                  <a:pt x="2730355" y="7755541"/>
                  <a:pt x="1506900" y="6531572"/>
                </a:cubicBezTo>
                <a:cubicBezTo>
                  <a:pt x="917591" y="5942017"/>
                  <a:pt x="917591" y="5942017"/>
                  <a:pt x="917591" y="5942017"/>
                </a:cubicBezTo>
                <a:cubicBezTo>
                  <a:pt x="-305864" y="4718048"/>
                  <a:pt x="-305864" y="2731501"/>
                  <a:pt x="917591" y="1507532"/>
                </a:cubicBezTo>
                <a:cubicBezTo>
                  <a:pt x="1506900" y="917977"/>
                  <a:pt x="1506900" y="917977"/>
                  <a:pt x="1506900" y="917977"/>
                </a:cubicBezTo>
                <a:cubicBezTo>
                  <a:pt x="2118628" y="305992"/>
                  <a:pt x="2920920" y="0"/>
                  <a:pt x="3723211"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216979939"/>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1EFD73-3EFC-4E7E-977E-6045C0E97022}"/>
              </a:ext>
            </a:extLst>
          </p:cNvPr>
          <p:cNvSpPr txBox="1"/>
          <p:nvPr userDrawn="1"/>
        </p:nvSpPr>
        <p:spPr>
          <a:xfrm rot="16200000">
            <a:off x="-1151185" y="6311280"/>
            <a:ext cx="4303999" cy="400110"/>
          </a:xfrm>
          <a:prstGeom prst="rect">
            <a:avLst/>
          </a:prstGeom>
          <a:noFill/>
        </p:spPr>
        <p:txBody>
          <a:bodyPr wrap="none" rtlCol="0" anchor="ctr">
            <a:spAutoFit/>
          </a:bodyPr>
          <a:lstStyle/>
          <a:p>
            <a:r>
              <a:rPr lang="en-US" sz="2000" b="1">
                <a:solidFill>
                  <a:schemeClr val="tx1"/>
                </a:solidFill>
                <a:latin typeface="+mj-lt"/>
              </a:rPr>
              <a:t>Nova</a:t>
            </a:r>
            <a:r>
              <a:rPr lang="en-US" sz="2000">
                <a:solidFill>
                  <a:schemeClr val="tx1"/>
                </a:solidFill>
              </a:rPr>
              <a:t> presentation to DesignTuts team</a:t>
            </a:r>
          </a:p>
        </p:txBody>
      </p:sp>
      <p:sp useBgFill="1">
        <p:nvSpPr>
          <p:cNvPr id="3" name="Rectangle 2">
            <a:extLst>
              <a:ext uri="{FF2B5EF4-FFF2-40B4-BE49-F238E27FC236}">
                <a16:creationId xmlns:a16="http://schemas.microsoft.com/office/drawing/2014/main" id="{70C2095F-97D9-4094-BD36-0951741A08F7}"/>
              </a:ext>
            </a:extLst>
          </p:cNvPr>
          <p:cNvSpPr/>
          <p:nvPr userDrawn="1"/>
        </p:nvSpPr>
        <p:spPr>
          <a:xfrm rot="5400000">
            <a:off x="-1196240" y="10738435"/>
            <a:ext cx="4173803" cy="17813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B3ED305-11AC-4DF6-95E5-0D658AC4E0A0}"/>
              </a:ext>
            </a:extLst>
          </p:cNvPr>
          <p:cNvSpPr/>
          <p:nvPr userDrawn="1"/>
        </p:nvSpPr>
        <p:spPr>
          <a:xfrm rot="2700000">
            <a:off x="499426" y="9056575"/>
            <a:ext cx="1002776" cy="1002776"/>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22A108-D151-4EA8-9380-3C6EB288932B}"/>
              </a:ext>
            </a:extLst>
          </p:cNvPr>
          <p:cNvSpPr/>
          <p:nvPr userDrawn="1"/>
        </p:nvSpPr>
        <p:spPr>
          <a:xfrm rot="2700000">
            <a:off x="586444" y="9143594"/>
            <a:ext cx="828741" cy="828741"/>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03DE27B-C85C-4D54-A022-976B2D0DD19A}"/>
              </a:ext>
            </a:extLst>
          </p:cNvPr>
          <p:cNvSpPr/>
          <p:nvPr userDrawn="1"/>
        </p:nvSpPr>
        <p:spPr>
          <a:xfrm rot="2700000">
            <a:off x="689492" y="9249392"/>
            <a:ext cx="622645" cy="619422"/>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0B9A2B0-4CF5-4B3C-8C18-E65E2B8C917A}"/>
              </a:ext>
            </a:extLst>
          </p:cNvPr>
          <p:cNvSpPr/>
          <p:nvPr userDrawn="1"/>
        </p:nvSpPr>
        <p:spPr>
          <a:xfrm rot="2700000">
            <a:off x="788177" y="9345328"/>
            <a:ext cx="425275" cy="425275"/>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0F81A6E2-5B09-457E-812E-51511A381940}"/>
              </a:ext>
            </a:extLst>
          </p:cNvPr>
          <p:cNvSpPr txBox="1">
            <a:spLocks/>
          </p:cNvSpPr>
          <p:nvPr userDrawn="1"/>
        </p:nvSpPr>
        <p:spPr>
          <a:xfrm>
            <a:off x="877068" y="9239707"/>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b="1" smtClean="0">
                <a:solidFill>
                  <a:schemeClr val="bg1"/>
                </a:solidFill>
                <a:latin typeface="+mj-lt"/>
              </a:rPr>
              <a:pPr algn="ctr"/>
              <a:t>‹N›</a:t>
            </a:fld>
            <a:endParaRPr lang="en-US" sz="1200" b="1">
              <a:solidFill>
                <a:schemeClr val="bg1"/>
              </a:solidFill>
              <a:latin typeface="+mj-lt"/>
            </a:endParaRPr>
          </a:p>
        </p:txBody>
      </p:sp>
      <p:sp>
        <p:nvSpPr>
          <p:cNvPr id="9" name="Rectangle 8">
            <a:hlinkClick r:id="rId2"/>
            <a:extLst>
              <a:ext uri="{FF2B5EF4-FFF2-40B4-BE49-F238E27FC236}">
                <a16:creationId xmlns:a16="http://schemas.microsoft.com/office/drawing/2014/main" id="{DFEF7234-7D16-4547-AD06-EF442D231C26}"/>
              </a:ext>
            </a:extLst>
          </p:cNvPr>
          <p:cNvSpPr/>
          <p:nvPr userDrawn="1"/>
        </p:nvSpPr>
        <p:spPr>
          <a:xfrm>
            <a:off x="23362766" y="6501135"/>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756953-F73D-473A-AAB6-F6742A70FB12}"/>
              </a:ext>
            </a:extLst>
          </p:cNvPr>
          <p:cNvSpPr/>
          <p:nvPr userDrawn="1"/>
        </p:nvSpPr>
        <p:spPr>
          <a:xfrm rot="2700000">
            <a:off x="23436611" y="6581333"/>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9E41AB32-3111-45E8-A763-621C6AB956B7}"/>
              </a:ext>
            </a:extLst>
          </p:cNvPr>
          <p:cNvSpPr>
            <a:spLocks/>
          </p:cNvSpPr>
          <p:nvPr userDrawn="1"/>
        </p:nvSpPr>
        <p:spPr bwMode="auto">
          <a:xfrm>
            <a:off x="23662745" y="6742125"/>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Rectangle 11">
            <a:hlinkClick r:id="rId3"/>
            <a:extLst>
              <a:ext uri="{FF2B5EF4-FFF2-40B4-BE49-F238E27FC236}">
                <a16:creationId xmlns:a16="http://schemas.microsoft.com/office/drawing/2014/main" id="{A53A1220-5AB6-40B6-A7C2-28F939B5D56E}"/>
              </a:ext>
            </a:extLst>
          </p:cNvPr>
          <p:cNvSpPr/>
          <p:nvPr userDrawn="1"/>
        </p:nvSpPr>
        <p:spPr>
          <a:xfrm>
            <a:off x="23362766" y="5679998"/>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7">
            <a:extLst>
              <a:ext uri="{FF2B5EF4-FFF2-40B4-BE49-F238E27FC236}">
                <a16:creationId xmlns:a16="http://schemas.microsoft.com/office/drawing/2014/main" id="{2407B0DC-8427-4721-AAA2-A667E86D7C2B}"/>
              </a:ext>
            </a:extLst>
          </p:cNvPr>
          <p:cNvSpPr>
            <a:spLocks noEditPoints="1"/>
          </p:cNvSpPr>
          <p:nvPr userDrawn="1"/>
        </p:nvSpPr>
        <p:spPr bwMode="auto">
          <a:xfrm>
            <a:off x="23593484" y="5915790"/>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Oval 13">
            <a:extLst>
              <a:ext uri="{FF2B5EF4-FFF2-40B4-BE49-F238E27FC236}">
                <a16:creationId xmlns:a16="http://schemas.microsoft.com/office/drawing/2014/main" id="{26298F93-E28A-4A6A-B4B1-5DB8B90DBD4D}"/>
              </a:ext>
            </a:extLst>
          </p:cNvPr>
          <p:cNvSpPr/>
          <p:nvPr userDrawn="1"/>
        </p:nvSpPr>
        <p:spPr>
          <a:xfrm rot="2700000">
            <a:off x="23436611" y="5760196"/>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4"/>
            <a:extLst>
              <a:ext uri="{FF2B5EF4-FFF2-40B4-BE49-F238E27FC236}">
                <a16:creationId xmlns:a16="http://schemas.microsoft.com/office/drawing/2014/main" id="{C85C7F75-41AD-4A3A-8E42-56FFCC54EA35}"/>
              </a:ext>
            </a:extLst>
          </p:cNvPr>
          <p:cNvSpPr/>
          <p:nvPr userDrawn="1"/>
        </p:nvSpPr>
        <p:spPr>
          <a:xfrm>
            <a:off x="23362766" y="732227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8">
            <a:extLst>
              <a:ext uri="{FF2B5EF4-FFF2-40B4-BE49-F238E27FC236}">
                <a16:creationId xmlns:a16="http://schemas.microsoft.com/office/drawing/2014/main" id="{7405FD7B-4C67-4C0D-A50B-CD501A6FFE60}"/>
              </a:ext>
            </a:extLst>
          </p:cNvPr>
          <p:cNvSpPr>
            <a:spLocks/>
          </p:cNvSpPr>
          <p:nvPr userDrawn="1"/>
        </p:nvSpPr>
        <p:spPr bwMode="auto">
          <a:xfrm>
            <a:off x="23583068" y="758005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Oval 16">
            <a:extLst>
              <a:ext uri="{FF2B5EF4-FFF2-40B4-BE49-F238E27FC236}">
                <a16:creationId xmlns:a16="http://schemas.microsoft.com/office/drawing/2014/main" id="{91468AF2-4BDF-494C-8E68-D8622BC33408}"/>
              </a:ext>
            </a:extLst>
          </p:cNvPr>
          <p:cNvSpPr/>
          <p:nvPr userDrawn="1"/>
        </p:nvSpPr>
        <p:spPr>
          <a:xfrm rot="2700000">
            <a:off x="23436611" y="7402469"/>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5FB5C87-D273-4741-B8BC-9DDDF4ACCED6}"/>
              </a:ext>
            </a:extLst>
          </p:cNvPr>
          <p:cNvGrpSpPr/>
          <p:nvPr userDrawn="1"/>
        </p:nvGrpSpPr>
        <p:grpSpPr>
          <a:xfrm>
            <a:off x="949541" y="840709"/>
            <a:ext cx="102546" cy="1150016"/>
            <a:chOff x="447517" y="840709"/>
            <a:chExt cx="102546" cy="1150016"/>
          </a:xfrm>
        </p:grpSpPr>
        <p:sp>
          <p:nvSpPr>
            <p:cNvPr id="19" name="Oval 28">
              <a:extLst>
                <a:ext uri="{FF2B5EF4-FFF2-40B4-BE49-F238E27FC236}">
                  <a16:creationId xmlns:a16="http://schemas.microsoft.com/office/drawing/2014/main" id="{77A9FED8-8494-4471-996B-444CA69B5905}"/>
                </a:ext>
              </a:extLst>
            </p:cNvPr>
            <p:cNvSpPr/>
            <p:nvPr userDrawn="1"/>
          </p:nvSpPr>
          <p:spPr>
            <a:xfrm>
              <a:off x="447517" y="84070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0" name="Oval 19">
              <a:extLst>
                <a:ext uri="{FF2B5EF4-FFF2-40B4-BE49-F238E27FC236}">
                  <a16:creationId xmlns:a16="http://schemas.microsoft.com/office/drawing/2014/main" id="{1456D321-15D2-4AFE-99BB-E6FF0048B358}"/>
                </a:ext>
              </a:extLst>
            </p:cNvPr>
            <p:cNvSpPr/>
            <p:nvPr userDrawn="1"/>
          </p:nvSpPr>
          <p:spPr>
            <a:xfrm>
              <a:off x="447517" y="1192253"/>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1" name="Oval 20">
              <a:extLst>
                <a:ext uri="{FF2B5EF4-FFF2-40B4-BE49-F238E27FC236}">
                  <a16:creationId xmlns:a16="http://schemas.microsoft.com/office/drawing/2014/main" id="{3DF4838A-6FF2-49AF-9BE3-76AE8F2D9BC2}"/>
                </a:ext>
              </a:extLst>
            </p:cNvPr>
            <p:cNvSpPr/>
            <p:nvPr userDrawn="1"/>
          </p:nvSpPr>
          <p:spPr>
            <a:xfrm>
              <a:off x="447517" y="1540216"/>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2" name="Oval 21">
              <a:extLst>
                <a:ext uri="{FF2B5EF4-FFF2-40B4-BE49-F238E27FC236}">
                  <a16:creationId xmlns:a16="http://schemas.microsoft.com/office/drawing/2014/main" id="{8B0876AB-E2E5-4728-B737-74306782D9BA}"/>
                </a:ext>
              </a:extLst>
            </p:cNvPr>
            <p:cNvSpPr/>
            <p:nvPr userDrawn="1"/>
          </p:nvSpPr>
          <p:spPr>
            <a:xfrm>
              <a:off x="447517" y="188817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grpSp>
        <p:nvGrpSpPr>
          <p:cNvPr id="23" name="Group 22">
            <a:extLst>
              <a:ext uri="{FF2B5EF4-FFF2-40B4-BE49-F238E27FC236}">
                <a16:creationId xmlns:a16="http://schemas.microsoft.com/office/drawing/2014/main" id="{075F4416-25C5-4530-A8BB-0DB995984C1E}"/>
              </a:ext>
            </a:extLst>
          </p:cNvPr>
          <p:cNvGrpSpPr/>
          <p:nvPr userDrawn="1"/>
        </p:nvGrpSpPr>
        <p:grpSpPr>
          <a:xfrm>
            <a:off x="23668358" y="12034374"/>
            <a:ext cx="102546" cy="1150016"/>
            <a:chOff x="447517" y="840709"/>
            <a:chExt cx="102546" cy="1150016"/>
          </a:xfrm>
          <a:solidFill>
            <a:schemeClr val="bg1">
              <a:lumMod val="65000"/>
            </a:schemeClr>
          </a:solidFill>
        </p:grpSpPr>
        <p:sp>
          <p:nvSpPr>
            <p:cNvPr id="24" name="Oval 28">
              <a:extLst>
                <a:ext uri="{FF2B5EF4-FFF2-40B4-BE49-F238E27FC236}">
                  <a16:creationId xmlns:a16="http://schemas.microsoft.com/office/drawing/2014/main" id="{3B70F7E5-CE4C-4884-B385-0FE696B474DF}"/>
                </a:ext>
              </a:extLst>
            </p:cNvPr>
            <p:cNvSpPr/>
            <p:nvPr userDrawn="1"/>
          </p:nvSpPr>
          <p:spPr>
            <a:xfrm>
              <a:off x="447517" y="84070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5" name="Oval 24">
              <a:extLst>
                <a:ext uri="{FF2B5EF4-FFF2-40B4-BE49-F238E27FC236}">
                  <a16:creationId xmlns:a16="http://schemas.microsoft.com/office/drawing/2014/main" id="{DF4C602B-647A-493F-B078-429D1685D74E}"/>
                </a:ext>
              </a:extLst>
            </p:cNvPr>
            <p:cNvSpPr/>
            <p:nvPr userDrawn="1"/>
          </p:nvSpPr>
          <p:spPr>
            <a:xfrm>
              <a:off x="447517" y="1192253"/>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6" name="Oval 25">
              <a:extLst>
                <a:ext uri="{FF2B5EF4-FFF2-40B4-BE49-F238E27FC236}">
                  <a16:creationId xmlns:a16="http://schemas.microsoft.com/office/drawing/2014/main" id="{30110167-0DC5-4BDE-AF07-ADF6A3882B86}"/>
                </a:ext>
              </a:extLst>
            </p:cNvPr>
            <p:cNvSpPr/>
            <p:nvPr userDrawn="1"/>
          </p:nvSpPr>
          <p:spPr>
            <a:xfrm>
              <a:off x="447517" y="1540216"/>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7" name="Oval 26">
              <a:extLst>
                <a:ext uri="{FF2B5EF4-FFF2-40B4-BE49-F238E27FC236}">
                  <a16:creationId xmlns:a16="http://schemas.microsoft.com/office/drawing/2014/main" id="{F472FD95-278B-4473-9721-0ED692FED85A}"/>
                </a:ext>
              </a:extLst>
            </p:cNvPr>
            <p:cNvSpPr/>
            <p:nvPr userDrawn="1"/>
          </p:nvSpPr>
          <p:spPr>
            <a:xfrm>
              <a:off x="447517" y="188817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sp>
        <p:nvSpPr>
          <p:cNvPr id="28" name="Picture Placeholder 27">
            <a:extLst>
              <a:ext uri="{FF2B5EF4-FFF2-40B4-BE49-F238E27FC236}">
                <a16:creationId xmlns:a16="http://schemas.microsoft.com/office/drawing/2014/main" id="{7F699BD0-E3CD-4B7D-9308-5545CC5626CF}"/>
              </a:ext>
            </a:extLst>
          </p:cNvPr>
          <p:cNvSpPr>
            <a:spLocks noGrp="1"/>
          </p:cNvSpPr>
          <p:nvPr>
            <p:ph type="pic" sz="quarter" idx="13"/>
          </p:nvPr>
        </p:nvSpPr>
        <p:spPr>
          <a:xfrm>
            <a:off x="-2" y="0"/>
            <a:ext cx="24387177" cy="13716000"/>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2862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8" presetClass="emph" presetSubtype="0" repeatCount="indefinite" fill="hold" grpId="1" nodeType="withEffect">
                                  <p:stCondLst>
                                    <p:cond delay="300"/>
                                  </p:stCondLst>
                                  <p:childTnLst>
                                    <p:animRot by="21600000">
                                      <p:cBhvr>
                                        <p:cTn id="30" dur="6000" fill="hold"/>
                                        <p:tgtEl>
                                          <p:spTgt spid="4"/>
                                        </p:tgtEl>
                                        <p:attrNameLst>
                                          <p:attrName>r</p:attrName>
                                        </p:attrNameLst>
                                      </p:cBhvr>
                                    </p:animRot>
                                  </p:childTnLst>
                                </p:cTn>
                              </p:par>
                              <p:par>
                                <p:cTn id="31" presetID="8" presetClass="emph" presetSubtype="0" repeatCount="indefinite" fill="hold" grpId="1" nodeType="withEffect">
                                  <p:stCondLst>
                                    <p:cond delay="500"/>
                                  </p:stCondLst>
                                  <p:childTnLst>
                                    <p:animRot by="21600000">
                                      <p:cBhvr>
                                        <p:cTn id="32" dur="5000" fill="hold"/>
                                        <p:tgtEl>
                                          <p:spTgt spid="5"/>
                                        </p:tgtEl>
                                        <p:attrNameLst>
                                          <p:attrName>r</p:attrName>
                                        </p:attrNameLst>
                                      </p:cBhvr>
                                    </p:animRot>
                                  </p:childTnLst>
                                </p:cTn>
                              </p:par>
                              <p:par>
                                <p:cTn id="33" presetID="8" presetClass="emph" presetSubtype="0" repeatCount="indefinite" fill="hold" grpId="1" nodeType="withEffect">
                                  <p:stCondLst>
                                    <p:cond delay="700"/>
                                  </p:stCondLst>
                                  <p:childTnLst>
                                    <p:animRot by="21600000">
                                      <p:cBhvr>
                                        <p:cTn id="34" dur="4000" fill="hold"/>
                                        <p:tgtEl>
                                          <p:spTgt spid="6"/>
                                        </p:tgtEl>
                                        <p:attrNameLst>
                                          <p:attrName>r</p:attrName>
                                        </p:attrNameLst>
                                      </p:cBhvr>
                                    </p:animRot>
                                  </p:childTnLst>
                                </p:cTn>
                              </p:par>
                              <p:par>
                                <p:cTn id="35" presetID="8" presetClass="emph" presetSubtype="0" repeatCount="indefinite" fill="hold" grpId="1" nodeType="withEffect">
                                  <p:stCondLst>
                                    <p:cond delay="900"/>
                                  </p:stCondLst>
                                  <p:childTnLst>
                                    <p:animRot by="21600000">
                                      <p:cBhvr>
                                        <p:cTn id="36" dur="3000" fill="hold"/>
                                        <p:tgtEl>
                                          <p:spTgt spid="7"/>
                                        </p:tgtEl>
                                        <p:attrNameLst>
                                          <p:attrName>r</p:attrName>
                                        </p:attrNameLst>
                                      </p:cBhvr>
                                    </p:animRot>
                                  </p:childTnLst>
                                </p:cTn>
                              </p:par>
                              <p:par>
                                <p:cTn id="37" presetID="2" presetClass="entr" presetSubtype="4" decel="100000" fill="hold" grpId="0" nodeType="withEffect">
                                  <p:stCondLst>
                                    <p:cond delay="2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49" presetClass="entr" presetSubtype="0"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par>
                                <p:cTn id="47" presetID="49" presetClass="entr" presetSubtype="0" decel="100000" fill="hold" grpId="0" nodeType="withEffect">
                                  <p:stCondLst>
                                    <p:cond delay="1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49" presetClass="entr" presetSubtype="0" decel="10000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 calcmode="lin" valueType="num">
                                      <p:cBhvr>
                                        <p:cTn id="57" dur="500" fill="hold"/>
                                        <p:tgtEl>
                                          <p:spTgt spid="10"/>
                                        </p:tgtEl>
                                        <p:attrNameLst>
                                          <p:attrName>style.rotation</p:attrName>
                                        </p:attrNameLst>
                                      </p:cBhvr>
                                      <p:tavLst>
                                        <p:tav tm="0">
                                          <p:val>
                                            <p:fltVal val="360"/>
                                          </p:val>
                                        </p:tav>
                                        <p:tav tm="100000">
                                          <p:val>
                                            <p:fltVal val="0"/>
                                          </p:val>
                                        </p:tav>
                                      </p:tavLst>
                                    </p:anim>
                                    <p:animEffect transition="in" filter="fade">
                                      <p:cBhvr>
                                        <p:cTn id="58" dur="500"/>
                                        <p:tgtEl>
                                          <p:spTgt spid="10"/>
                                        </p:tgtEl>
                                      </p:cBhvr>
                                    </p:animEffect>
                                  </p:childTnLst>
                                </p:cTn>
                              </p:par>
                              <p:par>
                                <p:cTn id="59" presetID="49" presetClass="entr" presetSubtype="0" decel="100000" fill="hold" grpId="0" nodeType="withEffect">
                                  <p:stCondLst>
                                    <p:cond delay="30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 calcmode="lin" valueType="num">
                                      <p:cBhvr>
                                        <p:cTn id="63" dur="500" fill="hold"/>
                                        <p:tgtEl>
                                          <p:spTgt spid="11"/>
                                        </p:tgtEl>
                                        <p:attrNameLst>
                                          <p:attrName>style.rotation</p:attrName>
                                        </p:attrNameLst>
                                      </p:cBhvr>
                                      <p:tavLst>
                                        <p:tav tm="0">
                                          <p:val>
                                            <p:fltVal val="360"/>
                                          </p:val>
                                        </p:tav>
                                        <p:tav tm="100000">
                                          <p:val>
                                            <p:fltVal val="0"/>
                                          </p:val>
                                        </p:tav>
                                      </p:tavLst>
                                    </p:anim>
                                    <p:animEffect transition="in" filter="fade">
                                      <p:cBhvr>
                                        <p:cTn id="64" dur="500"/>
                                        <p:tgtEl>
                                          <p:spTgt spid="11"/>
                                        </p:tgtEl>
                                      </p:cBhvr>
                                    </p:animEffect>
                                  </p:childTnLst>
                                </p:cTn>
                              </p:par>
                              <p:par>
                                <p:cTn id="65" presetID="49" presetClass="entr" presetSubtype="0" decel="100000"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360"/>
                                          </p:val>
                                        </p:tav>
                                        <p:tav tm="100000">
                                          <p:val>
                                            <p:fltVal val="0"/>
                                          </p:val>
                                        </p:tav>
                                      </p:tavLst>
                                    </p:anim>
                                    <p:animEffect transition="in" filter="fade">
                                      <p:cBhvr>
                                        <p:cTn id="76" dur="500"/>
                                        <p:tgtEl>
                                          <p:spTgt spid="13"/>
                                        </p:tgtEl>
                                      </p:cBhvr>
                                    </p:animEffect>
                                  </p:childTnLst>
                                </p:cTn>
                              </p:par>
                              <p:par>
                                <p:cTn id="77" presetID="23" presetClass="entr" presetSubtype="288"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p:cTn id="79" dur="1600" fill="hold"/>
                                        <p:tgtEl>
                                          <p:spTgt spid="28"/>
                                        </p:tgtEl>
                                        <p:attrNameLst>
                                          <p:attrName>ppt_w</p:attrName>
                                        </p:attrNameLst>
                                      </p:cBhvr>
                                      <p:tavLst>
                                        <p:tav tm="0">
                                          <p:val>
                                            <p:strVal val="4/3*#ppt_w"/>
                                          </p:val>
                                        </p:tav>
                                        <p:tav tm="100000">
                                          <p:val>
                                            <p:strVal val="#ppt_w"/>
                                          </p:val>
                                        </p:tav>
                                      </p:tavLst>
                                    </p:anim>
                                    <p:anim calcmode="lin" valueType="num">
                                      <p:cBhvr>
                                        <p:cTn id="80" dur="1600" fill="hold"/>
                                        <p:tgtEl>
                                          <p:spTgt spid="2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3" grpId="0" animBg="1"/>
      <p:bldP spid="14" grpId="0" animBg="1"/>
      <p:bldP spid="16" grpId="0" animBg="1"/>
      <p:bldP spid="17" grpId="0" animBg="1"/>
      <p:bldP spid="28" grpId="0" animBg="1"/>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33_Title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3F2F8012-EE85-4E61-B325-F04045D1F0AB}"/>
              </a:ext>
            </a:extLst>
          </p:cNvPr>
          <p:cNvSpPr>
            <a:spLocks noGrp="1"/>
          </p:cNvSpPr>
          <p:nvPr>
            <p:ph type="pic" sz="quarter" idx="13"/>
          </p:nvPr>
        </p:nvSpPr>
        <p:spPr>
          <a:xfrm>
            <a:off x="7162800" y="1295400"/>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FCCFAD53-D99C-4483-BBC4-1C6952C442AD}"/>
              </a:ext>
            </a:extLst>
          </p:cNvPr>
          <p:cNvSpPr>
            <a:spLocks noGrp="1"/>
          </p:cNvSpPr>
          <p:nvPr>
            <p:ph type="pic" sz="quarter" idx="14"/>
          </p:nvPr>
        </p:nvSpPr>
        <p:spPr>
          <a:xfrm>
            <a:off x="7162800" y="14024763"/>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7" name="Picture Placeholder 36">
            <a:extLst>
              <a:ext uri="{FF2B5EF4-FFF2-40B4-BE49-F238E27FC236}">
                <a16:creationId xmlns:a16="http://schemas.microsoft.com/office/drawing/2014/main" id="{2B27640E-DC5B-4F3D-B3BD-3BD42A3AC63A}"/>
              </a:ext>
            </a:extLst>
          </p:cNvPr>
          <p:cNvSpPr>
            <a:spLocks noGrp="1"/>
          </p:cNvSpPr>
          <p:nvPr>
            <p:ph type="pic" sz="quarter" idx="15"/>
          </p:nvPr>
        </p:nvSpPr>
        <p:spPr>
          <a:xfrm>
            <a:off x="7162800" y="-11576304"/>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2" name="TextBox 1">
            <a:extLst>
              <a:ext uri="{FF2B5EF4-FFF2-40B4-BE49-F238E27FC236}">
                <a16:creationId xmlns:a16="http://schemas.microsoft.com/office/drawing/2014/main" id="{991EFD73-3EFC-4E7E-977E-6045C0E97022}"/>
              </a:ext>
            </a:extLst>
          </p:cNvPr>
          <p:cNvSpPr txBox="1"/>
          <p:nvPr userDrawn="1"/>
        </p:nvSpPr>
        <p:spPr>
          <a:xfrm rot="16200000">
            <a:off x="-1151185" y="6311280"/>
            <a:ext cx="4303999" cy="400110"/>
          </a:xfrm>
          <a:prstGeom prst="rect">
            <a:avLst/>
          </a:prstGeom>
          <a:noFill/>
        </p:spPr>
        <p:txBody>
          <a:bodyPr wrap="none" rtlCol="0" anchor="ctr">
            <a:spAutoFit/>
          </a:bodyPr>
          <a:lstStyle/>
          <a:p>
            <a:r>
              <a:rPr lang="en-US" sz="2000" b="1">
                <a:solidFill>
                  <a:schemeClr val="tx1"/>
                </a:solidFill>
                <a:latin typeface="+mj-lt"/>
              </a:rPr>
              <a:t>Nova</a:t>
            </a:r>
            <a:r>
              <a:rPr lang="en-US" sz="2000">
                <a:solidFill>
                  <a:schemeClr val="tx1"/>
                </a:solidFill>
              </a:rPr>
              <a:t> presentation to DesignTuts team</a:t>
            </a:r>
          </a:p>
        </p:txBody>
      </p:sp>
      <p:sp useBgFill="1">
        <p:nvSpPr>
          <p:cNvPr id="3" name="Rectangle 2">
            <a:extLst>
              <a:ext uri="{FF2B5EF4-FFF2-40B4-BE49-F238E27FC236}">
                <a16:creationId xmlns:a16="http://schemas.microsoft.com/office/drawing/2014/main" id="{70C2095F-97D9-4094-BD36-0951741A08F7}"/>
              </a:ext>
            </a:extLst>
          </p:cNvPr>
          <p:cNvSpPr/>
          <p:nvPr userDrawn="1"/>
        </p:nvSpPr>
        <p:spPr>
          <a:xfrm rot="5400000">
            <a:off x="-1196240" y="10738435"/>
            <a:ext cx="4173803" cy="17813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B3ED305-11AC-4DF6-95E5-0D658AC4E0A0}"/>
              </a:ext>
            </a:extLst>
          </p:cNvPr>
          <p:cNvSpPr/>
          <p:nvPr userDrawn="1"/>
        </p:nvSpPr>
        <p:spPr>
          <a:xfrm rot="2700000">
            <a:off x="499426" y="9056575"/>
            <a:ext cx="1002776" cy="1002776"/>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22A108-D151-4EA8-9380-3C6EB288932B}"/>
              </a:ext>
            </a:extLst>
          </p:cNvPr>
          <p:cNvSpPr/>
          <p:nvPr userDrawn="1"/>
        </p:nvSpPr>
        <p:spPr>
          <a:xfrm rot="2700000">
            <a:off x="586444" y="9143594"/>
            <a:ext cx="828741" cy="828741"/>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03DE27B-C85C-4D54-A022-976B2D0DD19A}"/>
              </a:ext>
            </a:extLst>
          </p:cNvPr>
          <p:cNvSpPr/>
          <p:nvPr userDrawn="1"/>
        </p:nvSpPr>
        <p:spPr>
          <a:xfrm rot="2700000">
            <a:off x="689492" y="9249392"/>
            <a:ext cx="622645" cy="619422"/>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0B9A2B0-4CF5-4B3C-8C18-E65E2B8C917A}"/>
              </a:ext>
            </a:extLst>
          </p:cNvPr>
          <p:cNvSpPr/>
          <p:nvPr userDrawn="1"/>
        </p:nvSpPr>
        <p:spPr>
          <a:xfrm rot="2700000">
            <a:off x="788177" y="9345328"/>
            <a:ext cx="425275" cy="425275"/>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0F81A6E2-5B09-457E-812E-51511A381940}"/>
              </a:ext>
            </a:extLst>
          </p:cNvPr>
          <p:cNvSpPr txBox="1">
            <a:spLocks/>
          </p:cNvSpPr>
          <p:nvPr userDrawn="1"/>
        </p:nvSpPr>
        <p:spPr>
          <a:xfrm>
            <a:off x="877068" y="9239707"/>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b="1" smtClean="0">
                <a:solidFill>
                  <a:schemeClr val="bg1"/>
                </a:solidFill>
                <a:latin typeface="+mj-lt"/>
              </a:rPr>
              <a:pPr algn="ctr"/>
              <a:t>‹N›</a:t>
            </a:fld>
            <a:endParaRPr lang="en-US" sz="1200" b="1">
              <a:solidFill>
                <a:schemeClr val="bg1"/>
              </a:solidFill>
              <a:latin typeface="+mj-lt"/>
            </a:endParaRPr>
          </a:p>
        </p:txBody>
      </p:sp>
      <p:sp>
        <p:nvSpPr>
          <p:cNvPr id="9" name="Rectangle 8">
            <a:hlinkClick r:id="rId2"/>
            <a:extLst>
              <a:ext uri="{FF2B5EF4-FFF2-40B4-BE49-F238E27FC236}">
                <a16:creationId xmlns:a16="http://schemas.microsoft.com/office/drawing/2014/main" id="{DFEF7234-7D16-4547-AD06-EF442D231C26}"/>
              </a:ext>
            </a:extLst>
          </p:cNvPr>
          <p:cNvSpPr/>
          <p:nvPr userDrawn="1"/>
        </p:nvSpPr>
        <p:spPr>
          <a:xfrm>
            <a:off x="23362766" y="6501135"/>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756953-F73D-473A-AAB6-F6742A70FB12}"/>
              </a:ext>
            </a:extLst>
          </p:cNvPr>
          <p:cNvSpPr/>
          <p:nvPr userDrawn="1"/>
        </p:nvSpPr>
        <p:spPr>
          <a:xfrm rot="2700000">
            <a:off x="23436611" y="6581333"/>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9E41AB32-3111-45E8-A763-621C6AB956B7}"/>
              </a:ext>
            </a:extLst>
          </p:cNvPr>
          <p:cNvSpPr>
            <a:spLocks/>
          </p:cNvSpPr>
          <p:nvPr userDrawn="1"/>
        </p:nvSpPr>
        <p:spPr bwMode="auto">
          <a:xfrm>
            <a:off x="23662745" y="6742125"/>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Rectangle 11">
            <a:hlinkClick r:id="rId3"/>
            <a:extLst>
              <a:ext uri="{FF2B5EF4-FFF2-40B4-BE49-F238E27FC236}">
                <a16:creationId xmlns:a16="http://schemas.microsoft.com/office/drawing/2014/main" id="{A53A1220-5AB6-40B6-A7C2-28F939B5D56E}"/>
              </a:ext>
            </a:extLst>
          </p:cNvPr>
          <p:cNvSpPr/>
          <p:nvPr userDrawn="1"/>
        </p:nvSpPr>
        <p:spPr>
          <a:xfrm>
            <a:off x="23362766" y="5679998"/>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7">
            <a:extLst>
              <a:ext uri="{FF2B5EF4-FFF2-40B4-BE49-F238E27FC236}">
                <a16:creationId xmlns:a16="http://schemas.microsoft.com/office/drawing/2014/main" id="{2407B0DC-8427-4721-AAA2-A667E86D7C2B}"/>
              </a:ext>
            </a:extLst>
          </p:cNvPr>
          <p:cNvSpPr>
            <a:spLocks noEditPoints="1"/>
          </p:cNvSpPr>
          <p:nvPr userDrawn="1"/>
        </p:nvSpPr>
        <p:spPr bwMode="auto">
          <a:xfrm>
            <a:off x="23593484" y="5915790"/>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Oval 13">
            <a:extLst>
              <a:ext uri="{FF2B5EF4-FFF2-40B4-BE49-F238E27FC236}">
                <a16:creationId xmlns:a16="http://schemas.microsoft.com/office/drawing/2014/main" id="{26298F93-E28A-4A6A-B4B1-5DB8B90DBD4D}"/>
              </a:ext>
            </a:extLst>
          </p:cNvPr>
          <p:cNvSpPr/>
          <p:nvPr userDrawn="1"/>
        </p:nvSpPr>
        <p:spPr>
          <a:xfrm rot="2700000">
            <a:off x="23436611" y="5760196"/>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4"/>
            <a:extLst>
              <a:ext uri="{FF2B5EF4-FFF2-40B4-BE49-F238E27FC236}">
                <a16:creationId xmlns:a16="http://schemas.microsoft.com/office/drawing/2014/main" id="{C85C7F75-41AD-4A3A-8E42-56FFCC54EA35}"/>
              </a:ext>
            </a:extLst>
          </p:cNvPr>
          <p:cNvSpPr/>
          <p:nvPr userDrawn="1"/>
        </p:nvSpPr>
        <p:spPr>
          <a:xfrm>
            <a:off x="23362766" y="732227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8">
            <a:extLst>
              <a:ext uri="{FF2B5EF4-FFF2-40B4-BE49-F238E27FC236}">
                <a16:creationId xmlns:a16="http://schemas.microsoft.com/office/drawing/2014/main" id="{7405FD7B-4C67-4C0D-A50B-CD501A6FFE60}"/>
              </a:ext>
            </a:extLst>
          </p:cNvPr>
          <p:cNvSpPr>
            <a:spLocks/>
          </p:cNvSpPr>
          <p:nvPr userDrawn="1"/>
        </p:nvSpPr>
        <p:spPr bwMode="auto">
          <a:xfrm>
            <a:off x="23583068" y="758005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Oval 16">
            <a:extLst>
              <a:ext uri="{FF2B5EF4-FFF2-40B4-BE49-F238E27FC236}">
                <a16:creationId xmlns:a16="http://schemas.microsoft.com/office/drawing/2014/main" id="{91468AF2-4BDF-494C-8E68-D8622BC33408}"/>
              </a:ext>
            </a:extLst>
          </p:cNvPr>
          <p:cNvSpPr/>
          <p:nvPr userDrawn="1"/>
        </p:nvSpPr>
        <p:spPr>
          <a:xfrm rot="2700000">
            <a:off x="23436611" y="7402469"/>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5FB5C87-D273-4741-B8BC-9DDDF4ACCED6}"/>
              </a:ext>
            </a:extLst>
          </p:cNvPr>
          <p:cNvGrpSpPr/>
          <p:nvPr userDrawn="1"/>
        </p:nvGrpSpPr>
        <p:grpSpPr>
          <a:xfrm>
            <a:off x="949541" y="840709"/>
            <a:ext cx="102546" cy="1150016"/>
            <a:chOff x="447517" y="840709"/>
            <a:chExt cx="102546" cy="1150016"/>
          </a:xfrm>
        </p:grpSpPr>
        <p:sp>
          <p:nvSpPr>
            <p:cNvPr id="19" name="Oval 28">
              <a:extLst>
                <a:ext uri="{FF2B5EF4-FFF2-40B4-BE49-F238E27FC236}">
                  <a16:creationId xmlns:a16="http://schemas.microsoft.com/office/drawing/2014/main" id="{77A9FED8-8494-4471-996B-444CA69B5905}"/>
                </a:ext>
              </a:extLst>
            </p:cNvPr>
            <p:cNvSpPr/>
            <p:nvPr userDrawn="1"/>
          </p:nvSpPr>
          <p:spPr>
            <a:xfrm>
              <a:off x="447517" y="84070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0" name="Oval 19">
              <a:extLst>
                <a:ext uri="{FF2B5EF4-FFF2-40B4-BE49-F238E27FC236}">
                  <a16:creationId xmlns:a16="http://schemas.microsoft.com/office/drawing/2014/main" id="{1456D321-15D2-4AFE-99BB-E6FF0048B358}"/>
                </a:ext>
              </a:extLst>
            </p:cNvPr>
            <p:cNvSpPr/>
            <p:nvPr userDrawn="1"/>
          </p:nvSpPr>
          <p:spPr>
            <a:xfrm>
              <a:off x="447517" y="1192253"/>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1" name="Oval 20">
              <a:extLst>
                <a:ext uri="{FF2B5EF4-FFF2-40B4-BE49-F238E27FC236}">
                  <a16:creationId xmlns:a16="http://schemas.microsoft.com/office/drawing/2014/main" id="{3DF4838A-6FF2-49AF-9BE3-76AE8F2D9BC2}"/>
                </a:ext>
              </a:extLst>
            </p:cNvPr>
            <p:cNvSpPr/>
            <p:nvPr userDrawn="1"/>
          </p:nvSpPr>
          <p:spPr>
            <a:xfrm>
              <a:off x="447517" y="1540216"/>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2" name="Oval 21">
              <a:extLst>
                <a:ext uri="{FF2B5EF4-FFF2-40B4-BE49-F238E27FC236}">
                  <a16:creationId xmlns:a16="http://schemas.microsoft.com/office/drawing/2014/main" id="{8B0876AB-E2E5-4728-B737-74306782D9BA}"/>
                </a:ext>
              </a:extLst>
            </p:cNvPr>
            <p:cNvSpPr/>
            <p:nvPr userDrawn="1"/>
          </p:nvSpPr>
          <p:spPr>
            <a:xfrm>
              <a:off x="447517" y="188817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grpSp>
        <p:nvGrpSpPr>
          <p:cNvPr id="23" name="Group 22">
            <a:extLst>
              <a:ext uri="{FF2B5EF4-FFF2-40B4-BE49-F238E27FC236}">
                <a16:creationId xmlns:a16="http://schemas.microsoft.com/office/drawing/2014/main" id="{075F4416-25C5-4530-A8BB-0DB995984C1E}"/>
              </a:ext>
            </a:extLst>
          </p:cNvPr>
          <p:cNvGrpSpPr/>
          <p:nvPr userDrawn="1"/>
        </p:nvGrpSpPr>
        <p:grpSpPr>
          <a:xfrm>
            <a:off x="23668358" y="12034374"/>
            <a:ext cx="102546" cy="1150016"/>
            <a:chOff x="447517" y="840709"/>
            <a:chExt cx="102546" cy="1150016"/>
          </a:xfrm>
          <a:solidFill>
            <a:schemeClr val="bg1">
              <a:lumMod val="65000"/>
            </a:schemeClr>
          </a:solidFill>
        </p:grpSpPr>
        <p:sp>
          <p:nvSpPr>
            <p:cNvPr id="24" name="Oval 28">
              <a:extLst>
                <a:ext uri="{FF2B5EF4-FFF2-40B4-BE49-F238E27FC236}">
                  <a16:creationId xmlns:a16="http://schemas.microsoft.com/office/drawing/2014/main" id="{3B70F7E5-CE4C-4884-B385-0FE696B474DF}"/>
                </a:ext>
              </a:extLst>
            </p:cNvPr>
            <p:cNvSpPr/>
            <p:nvPr userDrawn="1"/>
          </p:nvSpPr>
          <p:spPr>
            <a:xfrm>
              <a:off x="447517" y="84070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5" name="Oval 24">
              <a:extLst>
                <a:ext uri="{FF2B5EF4-FFF2-40B4-BE49-F238E27FC236}">
                  <a16:creationId xmlns:a16="http://schemas.microsoft.com/office/drawing/2014/main" id="{DF4C602B-647A-493F-B078-429D1685D74E}"/>
                </a:ext>
              </a:extLst>
            </p:cNvPr>
            <p:cNvSpPr/>
            <p:nvPr userDrawn="1"/>
          </p:nvSpPr>
          <p:spPr>
            <a:xfrm>
              <a:off x="447517" y="1192253"/>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6" name="Oval 25">
              <a:extLst>
                <a:ext uri="{FF2B5EF4-FFF2-40B4-BE49-F238E27FC236}">
                  <a16:creationId xmlns:a16="http://schemas.microsoft.com/office/drawing/2014/main" id="{30110167-0DC5-4BDE-AF07-ADF6A3882B86}"/>
                </a:ext>
              </a:extLst>
            </p:cNvPr>
            <p:cNvSpPr/>
            <p:nvPr userDrawn="1"/>
          </p:nvSpPr>
          <p:spPr>
            <a:xfrm>
              <a:off x="447517" y="1540216"/>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7" name="Oval 26">
              <a:extLst>
                <a:ext uri="{FF2B5EF4-FFF2-40B4-BE49-F238E27FC236}">
                  <a16:creationId xmlns:a16="http://schemas.microsoft.com/office/drawing/2014/main" id="{F472FD95-278B-4473-9721-0ED692FED85A}"/>
                </a:ext>
              </a:extLst>
            </p:cNvPr>
            <p:cNvSpPr/>
            <p:nvPr userDrawn="1"/>
          </p:nvSpPr>
          <p:spPr>
            <a:xfrm>
              <a:off x="447517" y="188817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spTree>
    <p:extLst>
      <p:ext uri="{BB962C8B-B14F-4D97-AF65-F5344CB8AC3E}">
        <p14:creationId xmlns:p14="http://schemas.microsoft.com/office/powerpoint/2010/main" val="201101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8" presetClass="emph" presetSubtype="0" repeatCount="indefinite" fill="hold" grpId="1" nodeType="withEffect">
                                  <p:stCondLst>
                                    <p:cond delay="300"/>
                                  </p:stCondLst>
                                  <p:childTnLst>
                                    <p:animRot by="21600000">
                                      <p:cBhvr>
                                        <p:cTn id="30" dur="6000" fill="hold"/>
                                        <p:tgtEl>
                                          <p:spTgt spid="4"/>
                                        </p:tgtEl>
                                        <p:attrNameLst>
                                          <p:attrName>r</p:attrName>
                                        </p:attrNameLst>
                                      </p:cBhvr>
                                    </p:animRot>
                                  </p:childTnLst>
                                </p:cTn>
                              </p:par>
                              <p:par>
                                <p:cTn id="31" presetID="8" presetClass="emph" presetSubtype="0" repeatCount="indefinite" fill="hold" grpId="1" nodeType="withEffect">
                                  <p:stCondLst>
                                    <p:cond delay="500"/>
                                  </p:stCondLst>
                                  <p:childTnLst>
                                    <p:animRot by="21600000">
                                      <p:cBhvr>
                                        <p:cTn id="32" dur="5000" fill="hold"/>
                                        <p:tgtEl>
                                          <p:spTgt spid="5"/>
                                        </p:tgtEl>
                                        <p:attrNameLst>
                                          <p:attrName>r</p:attrName>
                                        </p:attrNameLst>
                                      </p:cBhvr>
                                    </p:animRot>
                                  </p:childTnLst>
                                </p:cTn>
                              </p:par>
                              <p:par>
                                <p:cTn id="33" presetID="8" presetClass="emph" presetSubtype="0" repeatCount="indefinite" fill="hold" grpId="1" nodeType="withEffect">
                                  <p:stCondLst>
                                    <p:cond delay="700"/>
                                  </p:stCondLst>
                                  <p:childTnLst>
                                    <p:animRot by="21600000">
                                      <p:cBhvr>
                                        <p:cTn id="34" dur="4000" fill="hold"/>
                                        <p:tgtEl>
                                          <p:spTgt spid="6"/>
                                        </p:tgtEl>
                                        <p:attrNameLst>
                                          <p:attrName>r</p:attrName>
                                        </p:attrNameLst>
                                      </p:cBhvr>
                                    </p:animRot>
                                  </p:childTnLst>
                                </p:cTn>
                              </p:par>
                              <p:par>
                                <p:cTn id="35" presetID="8" presetClass="emph" presetSubtype="0" repeatCount="indefinite" fill="hold" grpId="1" nodeType="withEffect">
                                  <p:stCondLst>
                                    <p:cond delay="900"/>
                                  </p:stCondLst>
                                  <p:childTnLst>
                                    <p:animRot by="21600000">
                                      <p:cBhvr>
                                        <p:cTn id="36" dur="3000" fill="hold"/>
                                        <p:tgtEl>
                                          <p:spTgt spid="7"/>
                                        </p:tgtEl>
                                        <p:attrNameLst>
                                          <p:attrName>r</p:attrName>
                                        </p:attrNameLst>
                                      </p:cBhvr>
                                    </p:animRot>
                                  </p:childTnLst>
                                </p:cTn>
                              </p:par>
                              <p:par>
                                <p:cTn id="37" presetID="2" presetClass="entr" presetSubtype="4" decel="100000" fill="hold" grpId="0" nodeType="withEffect">
                                  <p:stCondLst>
                                    <p:cond delay="2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49" presetClass="entr" presetSubtype="0"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par>
                                <p:cTn id="47" presetID="49" presetClass="entr" presetSubtype="0" decel="100000" fill="hold" grpId="0" nodeType="withEffect">
                                  <p:stCondLst>
                                    <p:cond delay="1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49" presetClass="entr" presetSubtype="0" decel="10000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 calcmode="lin" valueType="num">
                                      <p:cBhvr>
                                        <p:cTn id="57" dur="500" fill="hold"/>
                                        <p:tgtEl>
                                          <p:spTgt spid="10"/>
                                        </p:tgtEl>
                                        <p:attrNameLst>
                                          <p:attrName>style.rotation</p:attrName>
                                        </p:attrNameLst>
                                      </p:cBhvr>
                                      <p:tavLst>
                                        <p:tav tm="0">
                                          <p:val>
                                            <p:fltVal val="360"/>
                                          </p:val>
                                        </p:tav>
                                        <p:tav tm="100000">
                                          <p:val>
                                            <p:fltVal val="0"/>
                                          </p:val>
                                        </p:tav>
                                      </p:tavLst>
                                    </p:anim>
                                    <p:animEffect transition="in" filter="fade">
                                      <p:cBhvr>
                                        <p:cTn id="58" dur="500"/>
                                        <p:tgtEl>
                                          <p:spTgt spid="10"/>
                                        </p:tgtEl>
                                      </p:cBhvr>
                                    </p:animEffect>
                                  </p:childTnLst>
                                </p:cTn>
                              </p:par>
                              <p:par>
                                <p:cTn id="59" presetID="49" presetClass="entr" presetSubtype="0" decel="100000" fill="hold" grpId="0" nodeType="withEffect">
                                  <p:stCondLst>
                                    <p:cond delay="30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 calcmode="lin" valueType="num">
                                      <p:cBhvr>
                                        <p:cTn id="63" dur="500" fill="hold"/>
                                        <p:tgtEl>
                                          <p:spTgt spid="11"/>
                                        </p:tgtEl>
                                        <p:attrNameLst>
                                          <p:attrName>style.rotation</p:attrName>
                                        </p:attrNameLst>
                                      </p:cBhvr>
                                      <p:tavLst>
                                        <p:tav tm="0">
                                          <p:val>
                                            <p:fltVal val="360"/>
                                          </p:val>
                                        </p:tav>
                                        <p:tav tm="100000">
                                          <p:val>
                                            <p:fltVal val="0"/>
                                          </p:val>
                                        </p:tav>
                                      </p:tavLst>
                                    </p:anim>
                                    <p:animEffect transition="in" filter="fade">
                                      <p:cBhvr>
                                        <p:cTn id="64" dur="500"/>
                                        <p:tgtEl>
                                          <p:spTgt spid="11"/>
                                        </p:tgtEl>
                                      </p:cBhvr>
                                    </p:animEffect>
                                  </p:childTnLst>
                                </p:cTn>
                              </p:par>
                              <p:par>
                                <p:cTn id="65" presetID="49" presetClass="entr" presetSubtype="0" decel="100000"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360"/>
                                          </p:val>
                                        </p:tav>
                                        <p:tav tm="100000">
                                          <p:val>
                                            <p:fltVal val="0"/>
                                          </p:val>
                                        </p:tav>
                                      </p:tavLst>
                                    </p:anim>
                                    <p:animEffect transition="in" filter="fade">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grpId="0" nodeType="clickEffect">
                                  <p:stCondLst>
                                    <p:cond delay="400"/>
                                  </p:stCondLst>
                                  <p:childTnLst>
                                    <p:animMotion origin="layout" path="M -5.92371E-7 -3.33333E-6 L -5.92371E-7 -0.92233 " pathEditMode="relative" rAng="0" ptsTypes="AA">
                                      <p:cBhvr>
                                        <p:cTn id="80" dur="2300" fill="hold"/>
                                        <p:tgtEl>
                                          <p:spTgt spid="31"/>
                                        </p:tgtEl>
                                        <p:attrNameLst>
                                          <p:attrName>ppt_x</p:attrName>
                                          <p:attrName>ppt_y</p:attrName>
                                        </p:attrNameLst>
                                      </p:cBhvr>
                                      <p:rCtr x="0" y="-46123"/>
                                    </p:animMotion>
                                  </p:childTnLst>
                                </p:cTn>
                              </p:par>
                              <p:par>
                                <p:cTn id="81" presetID="42" presetClass="path" presetSubtype="0" accel="50000" decel="50000" fill="hold" grpId="0" nodeType="withEffect">
                                  <p:stCondLst>
                                    <p:cond delay="0"/>
                                  </p:stCondLst>
                                  <p:childTnLst>
                                    <p:animMotion origin="layout" path="M -5.92371E-7 -2.59259E-6 L -5.92371E-7 -0.92801 " pathEditMode="relative" rAng="0" ptsTypes="AA">
                                      <p:cBhvr>
                                        <p:cTn id="82" dur="2100" fill="hold"/>
                                        <p:tgtEl>
                                          <p:spTgt spid="36"/>
                                        </p:tgtEl>
                                        <p:attrNameLst>
                                          <p:attrName>ppt_x</p:attrName>
                                          <p:attrName>ppt_y</p:attrName>
                                        </p:attrNameLst>
                                      </p:cBhvr>
                                      <p:rCtr x="0" y="-46400"/>
                                    </p:animMotion>
                                  </p:childTnLst>
                                </p:cTn>
                              </p:par>
                            </p:childTnLst>
                          </p:cTn>
                        </p:par>
                      </p:childTnLst>
                    </p:cTn>
                  </p:par>
                  <p:par>
                    <p:cTn id="83" fill="hold">
                      <p:stCondLst>
                        <p:cond delay="indefinite"/>
                      </p:stCondLst>
                      <p:childTnLst>
                        <p:par>
                          <p:cTn id="84" fill="hold">
                            <p:stCondLst>
                              <p:cond delay="0"/>
                            </p:stCondLst>
                            <p:childTnLst>
                              <p:par>
                                <p:cTn id="85" presetID="2" presetClass="exit" presetSubtype="4" accel="47619" decel="47619" fill="hold" grpId="1" nodeType="clickEffect">
                                  <p:stCondLst>
                                    <p:cond delay="500"/>
                                  </p:stCondLst>
                                  <p:childTnLst>
                                    <p:anim calcmode="lin" valueType="num">
                                      <p:cBhvr additive="base">
                                        <p:cTn id="86" dur="2100"/>
                                        <p:tgtEl>
                                          <p:spTgt spid="36"/>
                                        </p:tgtEl>
                                        <p:attrNameLst>
                                          <p:attrName>ppt_x</p:attrName>
                                        </p:attrNameLst>
                                      </p:cBhvr>
                                      <p:tavLst>
                                        <p:tav tm="0">
                                          <p:val>
                                            <p:strVal val="ppt_x"/>
                                          </p:val>
                                        </p:tav>
                                        <p:tav tm="100000">
                                          <p:val>
                                            <p:strVal val="ppt_x"/>
                                          </p:val>
                                        </p:tav>
                                      </p:tavLst>
                                    </p:anim>
                                    <p:anim calcmode="lin" valueType="num">
                                      <p:cBhvr additive="base">
                                        <p:cTn id="87" dur="2100"/>
                                        <p:tgtEl>
                                          <p:spTgt spid="36"/>
                                        </p:tgtEl>
                                        <p:attrNameLst>
                                          <p:attrName>ppt_y</p:attrName>
                                        </p:attrNameLst>
                                      </p:cBhvr>
                                      <p:tavLst>
                                        <p:tav tm="0">
                                          <p:val>
                                            <p:strVal val="ppt_y"/>
                                          </p:val>
                                        </p:tav>
                                        <p:tav tm="100000">
                                          <p:val>
                                            <p:strVal val="1+ppt_h/2"/>
                                          </p:val>
                                        </p:tav>
                                      </p:tavLst>
                                    </p:anim>
                                    <p:set>
                                      <p:cBhvr>
                                        <p:cTn id="88" dur="1" fill="hold">
                                          <p:stCondLst>
                                            <p:cond delay="2099"/>
                                          </p:stCondLst>
                                        </p:cTn>
                                        <p:tgtEl>
                                          <p:spTgt spid="36"/>
                                        </p:tgtEl>
                                        <p:attrNameLst>
                                          <p:attrName>style.visibility</p:attrName>
                                        </p:attrNameLst>
                                      </p:cBhvr>
                                      <p:to>
                                        <p:strVal val="hidden"/>
                                      </p:to>
                                    </p:set>
                                  </p:childTnLst>
                                </p:cTn>
                              </p:par>
                              <p:par>
                                <p:cTn id="89" presetID="42" presetClass="path" presetSubtype="0" accel="50000" decel="50000" fill="hold" grpId="0" nodeType="withEffect">
                                  <p:stCondLst>
                                    <p:cond delay="0"/>
                                  </p:stCondLst>
                                  <p:childTnLst>
                                    <p:animMotion origin="layout" path="M -5.92371E-7 2.59259E-6 L -5.92371E-7 0.93819 " pathEditMode="relative" rAng="0" ptsTypes="AA">
                                      <p:cBhvr>
                                        <p:cTn id="90" dur="2400" fill="hold"/>
                                        <p:tgtEl>
                                          <p:spTgt spid="37"/>
                                        </p:tgtEl>
                                        <p:attrNameLst>
                                          <p:attrName>ppt_x</p:attrName>
                                          <p:attrName>ppt_y</p:attrName>
                                        </p:attrNameLst>
                                      </p:cBhvr>
                                      <p:rCtr x="0" y="469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6" grpId="1" animBg="1"/>
      <p:bldP spid="37" grpId="0" animBg="1"/>
      <p:bldP spid="2" grpId="0"/>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3" grpId="0" animBg="1"/>
      <p:bldP spid="14" grpId="0" animBg="1"/>
      <p:bldP spid="16" grpId="0" animBg="1"/>
      <p:bldP spid="17" grpId="0" animBg="1"/>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06615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81988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57C70D-47AE-4BCC-B703-C18D129A6673}"/>
              </a:ext>
            </a:extLst>
          </p:cNvPr>
          <p:cNvSpPr>
            <a:spLocks noGrp="1" noChangeAspect="1"/>
          </p:cNvSpPr>
          <p:nvPr>
            <p:ph type="pic" sz="quarter" idx="13" hasCustomPrompt="1"/>
          </p:nvPr>
        </p:nvSpPr>
        <p:spPr>
          <a:xfrm>
            <a:off x="10200765" y="2395388"/>
            <a:ext cx="3972945" cy="848454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06890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35_Custom Layout">
    <p:bg>
      <p:bgPr>
        <a:solidFill>
          <a:srgbClr val="131D29"/>
        </a:solidFill>
        <a:effectLst/>
      </p:bgPr>
    </p:bg>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6DB8D0F1-3783-4D29-ABF1-F6032F25C822}"/>
              </a:ext>
            </a:extLst>
          </p:cNvPr>
          <p:cNvSpPr>
            <a:spLocks noGrp="1" noChangeAspect="1"/>
          </p:cNvSpPr>
          <p:nvPr>
            <p:ph type="pic" sz="quarter" idx="13" hasCustomPrompt="1"/>
          </p:nvPr>
        </p:nvSpPr>
        <p:spPr>
          <a:xfrm>
            <a:off x="9640875" y="1133379"/>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marL="0" indent="0" algn="ctr">
              <a:buFontTx/>
              <a:buNone/>
              <a:defRPr sz="4400">
                <a:solidFill>
                  <a:schemeClr val="tx1">
                    <a:lumMod val="25000"/>
                    <a:lumOff val="75000"/>
                  </a:schemeClr>
                </a:solidFill>
              </a:defRPr>
            </a:lvl1pPr>
          </a:lstStyle>
          <a:p>
            <a:r>
              <a:rPr lang="en-US"/>
              <a:t>Drop in here your images </a:t>
            </a:r>
          </a:p>
        </p:txBody>
      </p:sp>
      <p:sp>
        <p:nvSpPr>
          <p:cNvPr id="18" name="Picture Placeholder 4">
            <a:extLst>
              <a:ext uri="{FF2B5EF4-FFF2-40B4-BE49-F238E27FC236}">
                <a16:creationId xmlns:a16="http://schemas.microsoft.com/office/drawing/2014/main" id="{9FFAD1B3-C6C0-4BF6-A7B0-B7952B535F66}"/>
              </a:ext>
            </a:extLst>
          </p:cNvPr>
          <p:cNvSpPr>
            <a:spLocks noGrp="1" noChangeAspect="1"/>
          </p:cNvSpPr>
          <p:nvPr>
            <p:ph type="pic" sz="quarter" idx="14" hasCustomPrompt="1"/>
          </p:nvPr>
        </p:nvSpPr>
        <p:spPr>
          <a:xfrm>
            <a:off x="20023878" y="156906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D0A9357A-2328-4772-ACFB-502367CA9F74}"/>
              </a:ext>
            </a:extLst>
          </p:cNvPr>
          <p:cNvSpPr>
            <a:spLocks noGrp="1" noChangeAspect="1"/>
          </p:cNvSpPr>
          <p:nvPr>
            <p:ph type="pic" sz="quarter" idx="15" hasCustomPrompt="1"/>
          </p:nvPr>
        </p:nvSpPr>
        <p:spPr>
          <a:xfrm>
            <a:off x="10755547" y="698968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27DBCCB7-6EA6-4E72-950B-7C3B221CF6F4}"/>
              </a:ext>
            </a:extLst>
          </p:cNvPr>
          <p:cNvSpPr>
            <a:spLocks noGrp="1" noChangeAspect="1"/>
          </p:cNvSpPr>
          <p:nvPr>
            <p:ph type="pic" sz="quarter" idx="16" hasCustomPrompt="1"/>
          </p:nvPr>
        </p:nvSpPr>
        <p:spPr>
          <a:xfrm>
            <a:off x="172798" y="67235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6687E59D-80A1-42F6-8D0F-2B38FAADDA89}"/>
              </a:ext>
            </a:extLst>
          </p:cNvPr>
          <p:cNvSpPr>
            <a:spLocks noGrp="1" noChangeAspect="1"/>
          </p:cNvSpPr>
          <p:nvPr>
            <p:ph type="pic" sz="quarter" idx="17" hasCustomPrompt="1"/>
          </p:nvPr>
        </p:nvSpPr>
        <p:spPr>
          <a:xfrm>
            <a:off x="-2024916" y="13668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7E715FB8-53EA-4919-B1E4-B609DAC360A8}"/>
              </a:ext>
            </a:extLst>
          </p:cNvPr>
          <p:cNvSpPr>
            <a:spLocks noGrp="1" noChangeAspect="1"/>
          </p:cNvSpPr>
          <p:nvPr>
            <p:ph type="pic" sz="quarter" idx="18" hasCustomPrompt="1"/>
          </p:nvPr>
        </p:nvSpPr>
        <p:spPr>
          <a:xfrm>
            <a:off x="7280630" y="-4310984"/>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3" name="Picture Placeholder 4">
            <a:extLst>
              <a:ext uri="{FF2B5EF4-FFF2-40B4-BE49-F238E27FC236}">
                <a16:creationId xmlns:a16="http://schemas.microsoft.com/office/drawing/2014/main" id="{C46817BB-A669-43D4-9706-C0D2D144FE50}"/>
              </a:ext>
            </a:extLst>
          </p:cNvPr>
          <p:cNvSpPr>
            <a:spLocks noGrp="1" noChangeAspect="1"/>
          </p:cNvSpPr>
          <p:nvPr>
            <p:ph type="pic" sz="quarter" idx="19" hasCustomPrompt="1"/>
          </p:nvPr>
        </p:nvSpPr>
        <p:spPr>
          <a:xfrm>
            <a:off x="18755210" y="-4350177"/>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39801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300"/>
                                        <p:tgtEl>
                                          <p:spTgt spid="9"/>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300"/>
                                        <p:tgtEl>
                                          <p:spTgt spid="20"/>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00"/>
                                        <p:tgtEl>
                                          <p:spTgt spid="18"/>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P spid="20" grpId="0" animBg="1"/>
      <p:bldP spid="21" grpId="0" animBg="1"/>
      <p:bldP spid="22" grpId="0" animBg="1"/>
      <p:bldP spid="23" grpId="0" animBg="1"/>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4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623F710-3A2E-425B-A333-5A92DAD13EA9}"/>
              </a:ext>
            </a:extLst>
          </p:cNvPr>
          <p:cNvSpPr>
            <a:spLocks noGrp="1" noChangeAspect="1"/>
          </p:cNvSpPr>
          <p:nvPr>
            <p:ph type="pic" sz="quarter" idx="13" hasCustomPrompt="1"/>
          </p:nvPr>
        </p:nvSpPr>
        <p:spPr>
          <a:xfrm>
            <a:off x="5821505" y="495430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6" name="Picture Placeholder 4">
            <a:extLst>
              <a:ext uri="{FF2B5EF4-FFF2-40B4-BE49-F238E27FC236}">
                <a16:creationId xmlns:a16="http://schemas.microsoft.com/office/drawing/2014/main" id="{A28F13BA-1910-4632-AD0A-D7B0A4CE4C4D}"/>
              </a:ext>
            </a:extLst>
          </p:cNvPr>
          <p:cNvSpPr>
            <a:spLocks noGrp="1" noChangeAspect="1"/>
          </p:cNvSpPr>
          <p:nvPr>
            <p:ph type="pic" sz="quarter" idx="14" hasCustomPrompt="1"/>
          </p:nvPr>
        </p:nvSpPr>
        <p:spPr>
          <a:xfrm>
            <a:off x="10007531" y="191384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4258378" y="-947283"/>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42232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A0442CB4-02A3-445D-B385-3A537BC279F1}"/>
              </a:ext>
            </a:extLst>
          </p:cNvPr>
          <p:cNvSpPr>
            <a:spLocks noGrp="1" noChangeAspect="1"/>
          </p:cNvSpPr>
          <p:nvPr>
            <p:ph type="pic" sz="quarter" idx="13" hasCustomPrompt="1"/>
          </p:nvPr>
        </p:nvSpPr>
        <p:spPr>
          <a:xfrm>
            <a:off x="7106242" y="1813907"/>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A69A1D6E-551A-4D95-8296-50971FFD7083}"/>
              </a:ext>
            </a:extLst>
          </p:cNvPr>
          <p:cNvSpPr>
            <a:spLocks noGrp="1" noChangeAspect="1"/>
          </p:cNvSpPr>
          <p:nvPr>
            <p:ph type="pic" sz="quarter" idx="14" hasCustomPrompt="1"/>
          </p:nvPr>
        </p:nvSpPr>
        <p:spPr>
          <a:xfrm>
            <a:off x="11485560" y="-118551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19540A2-5E76-49FF-B414-5A30F6EF70D6}"/>
              </a:ext>
            </a:extLst>
          </p:cNvPr>
          <p:cNvSpPr>
            <a:spLocks noGrp="1" noChangeAspect="1"/>
          </p:cNvSpPr>
          <p:nvPr>
            <p:ph type="pic" sz="quarter" idx="15" hasCustomPrompt="1"/>
          </p:nvPr>
        </p:nvSpPr>
        <p:spPr>
          <a:xfrm>
            <a:off x="2891482" y="49606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87315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39_Custom Layout">
    <p:bg>
      <p:bgPr>
        <a:solidFill>
          <a:srgbClr val="F851BC"/>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E6FB2DE-8735-4B79-BDCB-115BD0A3271E}"/>
              </a:ext>
            </a:extLst>
          </p:cNvPr>
          <p:cNvSpPr>
            <a:spLocks noGrp="1" noChangeAspect="1"/>
          </p:cNvSpPr>
          <p:nvPr>
            <p:ph type="pic" sz="quarter" idx="13" hasCustomPrompt="1"/>
          </p:nvPr>
        </p:nvSpPr>
        <p:spPr>
          <a:xfrm>
            <a:off x="9751133" y="265230"/>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A2246E0-C8F4-4901-853D-A569A8290A2F}"/>
              </a:ext>
            </a:extLst>
          </p:cNvPr>
          <p:cNvSpPr>
            <a:spLocks noGrp="1" noChangeAspect="1"/>
          </p:cNvSpPr>
          <p:nvPr>
            <p:ph type="pic" sz="quarter" idx="14" hasCustomPrompt="1"/>
          </p:nvPr>
        </p:nvSpPr>
        <p:spPr>
          <a:xfrm>
            <a:off x="17204728" y="5340181"/>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30CD2805-03B8-42C8-8266-0B3EBF6AAF10}"/>
              </a:ext>
            </a:extLst>
          </p:cNvPr>
          <p:cNvSpPr>
            <a:spLocks noGrp="1" noChangeAspect="1"/>
          </p:cNvSpPr>
          <p:nvPr>
            <p:ph type="pic" sz="quarter" idx="15" hasCustomPrompt="1"/>
          </p:nvPr>
        </p:nvSpPr>
        <p:spPr>
          <a:xfrm>
            <a:off x="8319315" y="4925108"/>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0CB81037-EE8F-4DD5-8A63-4987B5A1FFB3}"/>
              </a:ext>
            </a:extLst>
          </p:cNvPr>
          <p:cNvSpPr>
            <a:spLocks noGrp="1" noChangeAspect="1"/>
          </p:cNvSpPr>
          <p:nvPr>
            <p:ph type="pic" sz="quarter" idx="16" hasCustomPrompt="1"/>
          </p:nvPr>
        </p:nvSpPr>
        <p:spPr>
          <a:xfrm>
            <a:off x="16792169" y="-511213"/>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98634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2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2027533" y="-50987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7A52C93F-F0CC-4A4A-ABA9-5A30489F2F8E}"/>
              </a:ext>
            </a:extLst>
          </p:cNvPr>
          <p:cNvSpPr>
            <a:spLocks noGrp="1" noChangeAspect="1"/>
          </p:cNvSpPr>
          <p:nvPr>
            <p:ph type="pic" sz="quarter" idx="16" hasCustomPrompt="1"/>
          </p:nvPr>
        </p:nvSpPr>
        <p:spPr>
          <a:xfrm>
            <a:off x="10624821" y="448124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DAA3E768-26D8-4B93-883E-2190238146FB}"/>
              </a:ext>
            </a:extLst>
          </p:cNvPr>
          <p:cNvSpPr>
            <a:spLocks noGrp="1" noChangeAspect="1"/>
          </p:cNvSpPr>
          <p:nvPr>
            <p:ph type="pic" sz="quarter" idx="17" hasCustomPrompt="1"/>
          </p:nvPr>
        </p:nvSpPr>
        <p:spPr>
          <a:xfrm>
            <a:off x="2645361" y="-87753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9A96855E-0C0B-42CE-91C9-AE3C8F1221FD}"/>
              </a:ext>
            </a:extLst>
          </p:cNvPr>
          <p:cNvSpPr>
            <a:spLocks noGrp="1" noChangeAspect="1"/>
          </p:cNvSpPr>
          <p:nvPr>
            <p:ph type="pic" sz="quarter" idx="18" hasCustomPrompt="1"/>
          </p:nvPr>
        </p:nvSpPr>
        <p:spPr>
          <a:xfrm>
            <a:off x="18611837" y="98135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931DAE40-C18E-4237-B28F-25D660550E74}"/>
              </a:ext>
            </a:extLst>
          </p:cNvPr>
          <p:cNvSpPr>
            <a:spLocks noGrp="1" noChangeAspect="1"/>
          </p:cNvSpPr>
          <p:nvPr>
            <p:ph type="pic" sz="quarter" idx="19" hasCustomPrompt="1"/>
          </p:nvPr>
        </p:nvSpPr>
        <p:spPr>
          <a:xfrm>
            <a:off x="20043589" y="489568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02AD1624-5BD6-4E5E-B307-26317D0BDFEC}"/>
              </a:ext>
            </a:extLst>
          </p:cNvPr>
          <p:cNvSpPr>
            <a:spLocks noGrp="1" noChangeAspect="1"/>
          </p:cNvSpPr>
          <p:nvPr>
            <p:ph type="pic" sz="quarter" idx="20" hasCustomPrompt="1"/>
          </p:nvPr>
        </p:nvSpPr>
        <p:spPr>
          <a:xfrm>
            <a:off x="19802143" y="-11161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F76A9713-42A3-4558-AF3C-975E68B3604A}"/>
              </a:ext>
            </a:extLst>
          </p:cNvPr>
          <p:cNvSpPr>
            <a:spLocks noGrp="1" noChangeAspect="1"/>
          </p:cNvSpPr>
          <p:nvPr>
            <p:ph type="pic" sz="quarter" idx="21" hasCustomPrompt="1"/>
          </p:nvPr>
        </p:nvSpPr>
        <p:spPr>
          <a:xfrm>
            <a:off x="11837085" y="-647274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AFD2B53B-0A07-43BF-9BEA-C72C900E6505}"/>
              </a:ext>
            </a:extLst>
          </p:cNvPr>
          <p:cNvSpPr>
            <a:spLocks noGrp="1" noChangeAspect="1"/>
          </p:cNvSpPr>
          <p:nvPr>
            <p:ph type="pic" sz="quarter" idx="22" hasCustomPrompt="1"/>
          </p:nvPr>
        </p:nvSpPr>
        <p:spPr>
          <a:xfrm>
            <a:off x="4054561" y="-57982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74640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00"/>
                                        <p:tgtEl>
                                          <p:spTgt spid="7"/>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300"/>
                                        <p:tgtEl>
                                          <p:spTgt spid="19"/>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par>
                                <p:cTn id="26" presetID="10" presetClass="entr" presetSubtype="0" fill="hold" grpId="0" nodeType="withEffect">
                                  <p:stCondLst>
                                    <p:cond delay="28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3">
            <a:extLst>
              <a:ext uri="{FF2B5EF4-FFF2-40B4-BE49-F238E27FC236}">
                <a16:creationId xmlns:a16="http://schemas.microsoft.com/office/drawing/2014/main" id="{32F397F7-DD9C-4592-9C0D-0951AFFDEA22}"/>
              </a:ext>
            </a:extLst>
          </p:cNvPr>
          <p:cNvSpPr>
            <a:spLocks noGrp="1"/>
          </p:cNvSpPr>
          <p:nvPr>
            <p:ph type="pic" sz="quarter" idx="11"/>
          </p:nvPr>
        </p:nvSpPr>
        <p:spPr>
          <a:xfrm>
            <a:off x="1563688" y="0"/>
            <a:ext cx="10629899" cy="13716000"/>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4">
            <a:extLst>
              <a:ext uri="{FF2B5EF4-FFF2-40B4-BE49-F238E27FC236}">
                <a16:creationId xmlns:a16="http://schemas.microsoft.com/office/drawing/2014/main" id="{A72BF187-8D1A-47D0-8FF0-646D171F86C0}"/>
              </a:ext>
            </a:extLst>
          </p:cNvPr>
          <p:cNvSpPr>
            <a:spLocks noGrp="1"/>
          </p:cNvSpPr>
          <p:nvPr>
            <p:ph type="pic" sz="quarter" idx="12"/>
          </p:nvPr>
        </p:nvSpPr>
        <p:spPr>
          <a:xfrm>
            <a:off x="8470376" y="3133226"/>
            <a:ext cx="7446422" cy="7449548"/>
          </a:xfrm>
          <a:custGeom>
            <a:avLst/>
            <a:gdLst>
              <a:gd name="connsiteX0" fmla="*/ 3723211 w 7446422"/>
              <a:gd name="connsiteY0" fmla="*/ 0 h 7449548"/>
              <a:gd name="connsiteX1" fmla="*/ 5939522 w 7446422"/>
              <a:gd name="connsiteY1" fmla="*/ 917977 h 7449548"/>
              <a:gd name="connsiteX2" fmla="*/ 6528831 w 7446422"/>
              <a:gd name="connsiteY2" fmla="*/ 1507532 h 7449548"/>
              <a:gd name="connsiteX3" fmla="*/ 6528831 w 7446422"/>
              <a:gd name="connsiteY3" fmla="*/ 5942017 h 7449548"/>
              <a:gd name="connsiteX4" fmla="*/ 5939522 w 7446422"/>
              <a:gd name="connsiteY4" fmla="*/ 6531572 h 7449548"/>
              <a:gd name="connsiteX5" fmla="*/ 1506900 w 7446422"/>
              <a:gd name="connsiteY5" fmla="*/ 6531572 h 7449548"/>
              <a:gd name="connsiteX6" fmla="*/ 917591 w 7446422"/>
              <a:gd name="connsiteY6" fmla="*/ 5942017 h 7449548"/>
              <a:gd name="connsiteX7" fmla="*/ 917591 w 7446422"/>
              <a:gd name="connsiteY7" fmla="*/ 1507532 h 7449548"/>
              <a:gd name="connsiteX8" fmla="*/ 1506900 w 7446422"/>
              <a:gd name="connsiteY8" fmla="*/ 917977 h 7449548"/>
              <a:gd name="connsiteX9" fmla="*/ 3723211 w 7446422"/>
              <a:gd name="connsiteY9" fmla="*/ 0 h 744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46422" h="7449548">
                <a:moveTo>
                  <a:pt x="3723211" y="0"/>
                </a:moveTo>
                <a:cubicBezTo>
                  <a:pt x="4525503" y="0"/>
                  <a:pt x="5327795" y="305992"/>
                  <a:pt x="5939522" y="917977"/>
                </a:cubicBezTo>
                <a:cubicBezTo>
                  <a:pt x="6528831" y="1507532"/>
                  <a:pt x="6528831" y="1507532"/>
                  <a:pt x="6528831" y="1507532"/>
                </a:cubicBezTo>
                <a:cubicBezTo>
                  <a:pt x="7752286" y="2731501"/>
                  <a:pt x="7752286" y="4718048"/>
                  <a:pt x="6528831" y="5942017"/>
                </a:cubicBezTo>
                <a:cubicBezTo>
                  <a:pt x="5939522" y="6531572"/>
                  <a:pt x="5939522" y="6531572"/>
                  <a:pt x="5939522" y="6531572"/>
                </a:cubicBezTo>
                <a:cubicBezTo>
                  <a:pt x="4716068" y="7755541"/>
                  <a:pt x="2730355" y="7755541"/>
                  <a:pt x="1506900" y="6531572"/>
                </a:cubicBezTo>
                <a:cubicBezTo>
                  <a:pt x="917591" y="5942017"/>
                  <a:pt x="917591" y="5942017"/>
                  <a:pt x="917591" y="5942017"/>
                </a:cubicBezTo>
                <a:cubicBezTo>
                  <a:pt x="-305864" y="4718048"/>
                  <a:pt x="-305864" y="2731501"/>
                  <a:pt x="917591" y="1507532"/>
                </a:cubicBezTo>
                <a:cubicBezTo>
                  <a:pt x="1506900" y="917977"/>
                  <a:pt x="1506900" y="917977"/>
                  <a:pt x="1506900" y="917977"/>
                </a:cubicBezTo>
                <a:cubicBezTo>
                  <a:pt x="2118628" y="305992"/>
                  <a:pt x="2920920" y="0"/>
                  <a:pt x="3723211"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967195571"/>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49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9055803" y="67920"/>
            <a:ext cx="6161268" cy="1373256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20446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3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144CA5-400B-42E8-8E68-E90BB1B21229}"/>
              </a:ext>
            </a:extLst>
          </p:cNvPr>
          <p:cNvSpPr>
            <a:spLocks noGrp="1"/>
          </p:cNvSpPr>
          <p:nvPr>
            <p:ph type="pic" sz="quarter" idx="13"/>
          </p:nvPr>
        </p:nvSpPr>
        <p:spPr>
          <a:xfrm>
            <a:off x="3101086" y="4407534"/>
            <a:ext cx="5943600" cy="347472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rgbClr val="E6EAF3"/>
            </a:fgClr>
            <a:bgClr>
              <a:schemeClr val="bg1"/>
            </a:bgClr>
          </a:pattFill>
          <a:scene3d>
            <a:camera prst="perspectiveFront" fov="2700000">
              <a:rot lat="1620000" lon="19800000" rev="54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1898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43_Custom Layout">
    <p:bg>
      <p:bgPr>
        <a:solidFill>
          <a:schemeClr val="tx1"/>
        </a:solidFill>
        <a:effectLst/>
      </p:bgPr>
    </p:bg>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C6B4B5C6-317D-4962-9048-37719B2DE09F}"/>
              </a:ext>
            </a:extLst>
          </p:cNvPr>
          <p:cNvSpPr>
            <a:spLocks noGrp="1"/>
          </p:cNvSpPr>
          <p:nvPr>
            <p:ph type="pic" sz="quarter" idx="15"/>
          </p:nvPr>
        </p:nvSpPr>
        <p:spPr>
          <a:xfrm>
            <a:off x="1633129" y="622086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30" name="Picture Placeholder 29">
            <a:extLst>
              <a:ext uri="{FF2B5EF4-FFF2-40B4-BE49-F238E27FC236}">
                <a16:creationId xmlns:a16="http://schemas.microsoft.com/office/drawing/2014/main" id="{9FD299AD-3DBC-433F-9DF7-F306EF6A99AE}"/>
              </a:ext>
            </a:extLst>
          </p:cNvPr>
          <p:cNvSpPr>
            <a:spLocks noGrp="1"/>
          </p:cNvSpPr>
          <p:nvPr>
            <p:ph type="pic" sz="quarter" idx="14"/>
          </p:nvPr>
        </p:nvSpPr>
        <p:spPr>
          <a:xfrm>
            <a:off x="16617083"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29" name="Picture Placeholder 28">
            <a:extLst>
              <a:ext uri="{FF2B5EF4-FFF2-40B4-BE49-F238E27FC236}">
                <a16:creationId xmlns:a16="http://schemas.microsoft.com/office/drawing/2014/main" id="{1E9F344F-8748-4D29-B4EF-88107DA18CB8}"/>
              </a:ext>
            </a:extLst>
          </p:cNvPr>
          <p:cNvSpPr>
            <a:spLocks noGrp="1"/>
          </p:cNvSpPr>
          <p:nvPr>
            <p:ph type="pic" sz="quarter" idx="13"/>
          </p:nvPr>
        </p:nvSpPr>
        <p:spPr>
          <a:xfrm>
            <a:off x="9067799"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5431795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80000">
                                          <p:cBhvr additive="base">
                                            <p:cTn id="7" dur="2500" fill="hold"/>
                                            <p:tgtEl>
                                              <p:spTgt spid="29"/>
                                            </p:tgtEl>
                                            <p:attrNameLst>
                                              <p:attrName>ppt_x</p:attrName>
                                            </p:attrNameLst>
                                          </p:cBhvr>
                                          <p:tavLst>
                                            <p:tav tm="0">
                                              <p:val>
                                                <p:strVal val="#ppt_x"/>
                                              </p:val>
                                            </p:tav>
                                            <p:tav tm="100000">
                                              <p:val>
                                                <p:strVal val="#ppt_x"/>
                                              </p:val>
                                            </p:tav>
                                          </p:tavLst>
                                        </p:anim>
                                        <p:anim calcmode="lin" valueType="num" p14:bounceEnd="80000">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0000">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14:bounceEnd="80000">
                                          <p:cBhvr additive="base">
                                            <p:cTn id="11" dur="2500" fill="hold"/>
                                            <p:tgtEl>
                                              <p:spTgt spid="31"/>
                                            </p:tgtEl>
                                            <p:attrNameLst>
                                              <p:attrName>ppt_x</p:attrName>
                                            </p:attrNameLst>
                                          </p:cBhvr>
                                          <p:tavLst>
                                            <p:tav tm="0">
                                              <p:val>
                                                <p:strVal val="#ppt_x"/>
                                              </p:val>
                                            </p:tav>
                                            <p:tav tm="100000">
                                              <p:val>
                                                <p:strVal val="#ppt_x"/>
                                              </p:val>
                                            </p:tav>
                                          </p:tavLst>
                                        </p:anim>
                                        <p:anim calcmode="lin" valueType="num" p14:bounceEnd="80000">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0000">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14:bounceEnd="80000">
                                          <p:cBhvr additive="base">
                                            <p:cTn id="15" dur="2500" fill="hold"/>
                                            <p:tgtEl>
                                              <p:spTgt spid="30"/>
                                            </p:tgtEl>
                                            <p:attrNameLst>
                                              <p:attrName>ppt_x</p:attrName>
                                            </p:attrNameLst>
                                          </p:cBhvr>
                                          <p:tavLst>
                                            <p:tav tm="0">
                                              <p:val>
                                                <p:strVal val="#ppt_x"/>
                                              </p:val>
                                            </p:tav>
                                            <p:tav tm="100000">
                                              <p:val>
                                                <p:strVal val="#ppt_x"/>
                                              </p:val>
                                            </p:tav>
                                          </p:tavLst>
                                        </p:anim>
                                        <p:anim calcmode="lin" valueType="num" p14:bounceEnd="80000">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0" fill="hold"/>
                                            <p:tgtEl>
                                              <p:spTgt spid="29"/>
                                            </p:tgtEl>
                                            <p:attrNameLst>
                                              <p:attrName>ppt_x</p:attrName>
                                            </p:attrNameLst>
                                          </p:cBhvr>
                                          <p:tavLst>
                                            <p:tav tm="0">
                                              <p:val>
                                                <p:strVal val="#ppt_x"/>
                                              </p:val>
                                            </p:tav>
                                            <p:tav tm="100000">
                                              <p:val>
                                                <p:strVal val="#ppt_x"/>
                                              </p:val>
                                            </p:tav>
                                          </p:tavLst>
                                        </p:anim>
                                        <p:anim calcmode="lin" valueType="num">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2500" fill="hold"/>
                                            <p:tgtEl>
                                              <p:spTgt spid="31"/>
                                            </p:tgtEl>
                                            <p:attrNameLst>
                                              <p:attrName>ppt_x</p:attrName>
                                            </p:attrNameLst>
                                          </p:cBhvr>
                                          <p:tavLst>
                                            <p:tav tm="0">
                                              <p:val>
                                                <p:strVal val="#ppt_x"/>
                                              </p:val>
                                            </p:tav>
                                            <p:tav tm="100000">
                                              <p:val>
                                                <p:strVal val="#ppt_x"/>
                                              </p:val>
                                            </p:tav>
                                          </p:tavLst>
                                        </p:anim>
                                        <p:anim calcmode="lin" valueType="num">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2500" fill="hold"/>
                                            <p:tgtEl>
                                              <p:spTgt spid="30"/>
                                            </p:tgtEl>
                                            <p:attrNameLst>
                                              <p:attrName>ppt_x</p:attrName>
                                            </p:attrNameLst>
                                          </p:cBhvr>
                                          <p:tavLst>
                                            <p:tav tm="0">
                                              <p:val>
                                                <p:strVal val="#ppt_x"/>
                                              </p:val>
                                            </p:tav>
                                            <p:tav tm="100000">
                                              <p:val>
                                                <p:strVal val="#ppt_x"/>
                                              </p:val>
                                            </p:tav>
                                          </p:tavLst>
                                        </p:anim>
                                        <p:anim calcmode="lin" valueType="num">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4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6577136" y="1250536"/>
            <a:ext cx="5514850" cy="11214927"/>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11592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47_Custom Layou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ACFF124-91DE-4270-8B20-C6B773DA6F3E}"/>
              </a:ext>
            </a:extLst>
          </p:cNvPr>
          <p:cNvSpPr>
            <a:spLocks noGrp="1"/>
          </p:cNvSpPr>
          <p:nvPr>
            <p:ph type="pic" sz="quarter" idx="19" hasCustomPrompt="1"/>
          </p:nvPr>
        </p:nvSpPr>
        <p:spPr>
          <a:xfrm>
            <a:off x="2465990"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D29ACF4C-B280-4B02-861A-2A89FDA38207}"/>
              </a:ext>
            </a:extLst>
          </p:cNvPr>
          <p:cNvSpPr>
            <a:spLocks noGrp="1"/>
          </p:cNvSpPr>
          <p:nvPr>
            <p:ph type="pic" sz="quarter" idx="20" hasCustomPrompt="1"/>
          </p:nvPr>
        </p:nvSpPr>
        <p:spPr>
          <a:xfrm>
            <a:off x="9999789"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CEFB7973-0670-4441-9F1A-0A9A6A0C786C}"/>
              </a:ext>
            </a:extLst>
          </p:cNvPr>
          <p:cNvSpPr>
            <a:spLocks noGrp="1"/>
          </p:cNvSpPr>
          <p:nvPr>
            <p:ph type="pic" sz="quarter" idx="21" hasCustomPrompt="1"/>
          </p:nvPr>
        </p:nvSpPr>
        <p:spPr>
          <a:xfrm>
            <a:off x="17820584"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11399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46_Custom Layou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BC04114F-B17C-47EC-AF69-2916485680D0}"/>
              </a:ext>
            </a:extLst>
          </p:cNvPr>
          <p:cNvSpPr>
            <a:spLocks noGrp="1"/>
          </p:cNvSpPr>
          <p:nvPr>
            <p:ph type="pic" sz="quarter" idx="14" hasCustomPrompt="1"/>
          </p:nvPr>
        </p:nvSpPr>
        <p:spPr>
          <a:xfrm>
            <a:off x="7612571" y="73925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2" name="Picture Placeholder 4">
            <a:extLst>
              <a:ext uri="{FF2B5EF4-FFF2-40B4-BE49-F238E27FC236}">
                <a16:creationId xmlns:a16="http://schemas.microsoft.com/office/drawing/2014/main" id="{B6222758-0FAF-4255-9C81-1A0F962F6FB8}"/>
              </a:ext>
            </a:extLst>
          </p:cNvPr>
          <p:cNvSpPr>
            <a:spLocks noGrp="1"/>
          </p:cNvSpPr>
          <p:nvPr>
            <p:ph type="pic" sz="quarter" idx="15" hasCustomPrompt="1"/>
          </p:nvPr>
        </p:nvSpPr>
        <p:spPr>
          <a:xfrm>
            <a:off x="16061694" y="2656995"/>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3" name="Picture Placeholder 4">
            <a:extLst>
              <a:ext uri="{FF2B5EF4-FFF2-40B4-BE49-F238E27FC236}">
                <a16:creationId xmlns:a16="http://schemas.microsoft.com/office/drawing/2014/main" id="{BEC7EB88-1C11-44DF-B215-3D5169279634}"/>
              </a:ext>
            </a:extLst>
          </p:cNvPr>
          <p:cNvSpPr>
            <a:spLocks noGrp="1"/>
          </p:cNvSpPr>
          <p:nvPr>
            <p:ph type="pic" sz="quarter" idx="16" hasCustomPrompt="1"/>
          </p:nvPr>
        </p:nvSpPr>
        <p:spPr>
          <a:xfrm>
            <a:off x="14011706" y="952887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4" name="Picture Placeholder 4">
            <a:extLst>
              <a:ext uri="{FF2B5EF4-FFF2-40B4-BE49-F238E27FC236}">
                <a16:creationId xmlns:a16="http://schemas.microsoft.com/office/drawing/2014/main" id="{533DC553-12CF-406F-9DB9-67DB3CFD36CA}"/>
              </a:ext>
            </a:extLst>
          </p:cNvPr>
          <p:cNvSpPr>
            <a:spLocks noGrp="1"/>
          </p:cNvSpPr>
          <p:nvPr>
            <p:ph type="pic" sz="quarter" idx="17" hasCustomPrompt="1"/>
          </p:nvPr>
        </p:nvSpPr>
        <p:spPr>
          <a:xfrm>
            <a:off x="9702123" y="-6162249"/>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A89E6887-55DE-40BF-915A-82B7ABE85B25}"/>
              </a:ext>
            </a:extLst>
          </p:cNvPr>
          <p:cNvSpPr>
            <a:spLocks noGrp="1"/>
          </p:cNvSpPr>
          <p:nvPr>
            <p:ph type="pic" sz="quarter" idx="18" hasCustomPrompt="1"/>
          </p:nvPr>
        </p:nvSpPr>
        <p:spPr>
          <a:xfrm>
            <a:off x="1257732" y="-8106958"/>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7A5965A1-0BCC-4AA7-AA83-A54A26EEBB38}"/>
              </a:ext>
            </a:extLst>
          </p:cNvPr>
          <p:cNvSpPr>
            <a:spLocks noGrp="1"/>
          </p:cNvSpPr>
          <p:nvPr>
            <p:ph type="pic" sz="quarter" idx="19" hasCustomPrompt="1"/>
          </p:nvPr>
        </p:nvSpPr>
        <p:spPr>
          <a:xfrm>
            <a:off x="-579265" y="-133858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3D5E6D23-BAD6-4EE7-BEF0-298DCA579CAB}"/>
              </a:ext>
            </a:extLst>
          </p:cNvPr>
          <p:cNvSpPr>
            <a:spLocks noGrp="1"/>
          </p:cNvSpPr>
          <p:nvPr>
            <p:ph type="pic" sz="quarter" idx="20" hasCustomPrompt="1"/>
          </p:nvPr>
        </p:nvSpPr>
        <p:spPr>
          <a:xfrm>
            <a:off x="5779592" y="750763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6F22F61A-69C9-4DA6-9D4F-E04805CAFB25}"/>
              </a:ext>
            </a:extLst>
          </p:cNvPr>
          <p:cNvSpPr>
            <a:spLocks noGrp="1"/>
          </p:cNvSpPr>
          <p:nvPr>
            <p:ph type="pic" sz="quarter" idx="21" hasCustomPrompt="1"/>
          </p:nvPr>
        </p:nvSpPr>
        <p:spPr>
          <a:xfrm>
            <a:off x="12178727" y="1628594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C6137A97-A52B-4418-9BB7-52427A63AFAE}"/>
              </a:ext>
            </a:extLst>
          </p:cNvPr>
          <p:cNvSpPr>
            <a:spLocks noGrp="1"/>
          </p:cNvSpPr>
          <p:nvPr>
            <p:ph type="pic" sz="quarter" idx="22" hasCustomPrompt="1"/>
          </p:nvPr>
        </p:nvSpPr>
        <p:spPr>
          <a:xfrm>
            <a:off x="22476173" y="11455856"/>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5712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2.38901E-6 2.22222E-6 L -0.18135 -0.44757 " pathEditMode="relative" rAng="0" ptsTypes="AA">
                                      <p:cBhvr>
                                        <p:cTn id="6" dur="5000" fill="hold"/>
                                        <p:tgtEl>
                                          <p:spTgt spid="18"/>
                                        </p:tgtEl>
                                        <p:attrNameLst>
                                          <p:attrName>ppt_x</p:attrName>
                                          <p:attrName>ppt_y</p:attrName>
                                        </p:attrNameLst>
                                      </p:cBhvr>
                                      <p:rCtr x="-9068" y="-22384"/>
                                    </p:animMotion>
                                  </p:childTnLst>
                                </p:cTn>
                              </p:par>
                              <p:par>
                                <p:cTn id="7" presetID="42" presetClass="path" presetSubtype="0" repeatCount="indefinite" accel="50000" decel="50000" autoRev="1" fill="hold" grpId="0" nodeType="withEffect">
                                  <p:stCondLst>
                                    <p:cond delay="100"/>
                                  </p:stCondLst>
                                  <p:childTnLst>
                                    <p:animMotion origin="layout" path="M 4.27418E-6 4.81481E-6 L -0.18136 -0.44757 " pathEditMode="relative" rAng="0" ptsTypes="AA">
                                      <p:cBhvr>
                                        <p:cTn id="8" dur="5000" fill="hold"/>
                                        <p:tgtEl>
                                          <p:spTgt spid="19"/>
                                        </p:tgtEl>
                                        <p:attrNameLst>
                                          <p:attrName>ppt_x</p:attrName>
                                          <p:attrName>ppt_y</p:attrName>
                                        </p:attrNameLst>
                                      </p:cBhvr>
                                      <p:rCtr x="-9068" y="-22384"/>
                                    </p:animMotion>
                                  </p:childTnLst>
                                </p:cTn>
                              </p:par>
                              <p:par>
                                <p:cTn id="9" presetID="42" presetClass="path" presetSubtype="0" repeatCount="indefinite" accel="50000" decel="50000" autoRev="1" fill="hold" grpId="0" nodeType="withEffect">
                                  <p:stCondLst>
                                    <p:cond delay="200"/>
                                  </p:stCondLst>
                                  <p:childTnLst>
                                    <p:animMotion origin="layout" path="M 3.54511E-6 -1.48148E-6 L -0.18136 -0.44757 " pathEditMode="relative" rAng="0" ptsTypes="AA">
                                      <p:cBhvr>
                                        <p:cTn id="10" dur="5000" fill="hold"/>
                                        <p:tgtEl>
                                          <p:spTgt spid="20"/>
                                        </p:tgtEl>
                                        <p:attrNameLst>
                                          <p:attrName>ppt_x</p:attrName>
                                          <p:attrName>ppt_y</p:attrName>
                                        </p:attrNameLst>
                                      </p:cBhvr>
                                      <p:rCtr x="-9068" y="-22384"/>
                                    </p:animMotion>
                                  </p:childTnLst>
                                </p:cTn>
                              </p:par>
                              <p:par>
                                <p:cTn id="11" presetID="42" presetClass="path" presetSubtype="0" repeatCount="indefinite" accel="50000" decel="50000" autoRev="1" fill="hold" grpId="0" nodeType="withEffect">
                                  <p:stCondLst>
                                    <p:cond delay="300"/>
                                  </p:stCondLst>
                                  <p:childTnLst>
                                    <p:animMotion origin="layout" path="M 1.89689E-6 -5E-6 L -0.18136 -0.44757 " pathEditMode="relative" rAng="0" ptsTypes="AA">
                                      <p:cBhvr>
                                        <p:cTn id="12" dur="3000" fill="hold"/>
                                        <p:tgtEl>
                                          <p:spTgt spid="17"/>
                                        </p:tgtEl>
                                        <p:attrNameLst>
                                          <p:attrName>ppt_x</p:attrName>
                                          <p:attrName>ppt_y</p:attrName>
                                        </p:attrNameLst>
                                      </p:cBhvr>
                                      <p:rCtr x="-9068" y="-22373"/>
                                    </p:animMotion>
                                  </p:childTnLst>
                                </p:cTn>
                              </p:par>
                              <p:par>
                                <p:cTn id="13" presetID="42" presetClass="path" presetSubtype="0" repeatCount="indefinite" accel="50000" decel="50000" autoRev="1" fill="hold" grpId="0" nodeType="withEffect">
                                  <p:stCondLst>
                                    <p:cond delay="400"/>
                                  </p:stCondLst>
                                  <p:childTnLst>
                                    <p:animMotion origin="layout" path="M 3.84716E-6 -2.40741E-6 L -0.18136 -0.44757 " pathEditMode="relative" rAng="0" ptsTypes="AA">
                                      <p:cBhvr>
                                        <p:cTn id="14" dur="3000" fill="hold"/>
                                        <p:tgtEl>
                                          <p:spTgt spid="11"/>
                                        </p:tgtEl>
                                        <p:attrNameLst>
                                          <p:attrName>ppt_x</p:attrName>
                                          <p:attrName>ppt_y</p:attrName>
                                        </p:attrNameLst>
                                      </p:cBhvr>
                                      <p:rCtr x="-9068" y="-22384"/>
                                    </p:animMotion>
                                  </p:childTnLst>
                                </p:cTn>
                              </p:par>
                              <p:par>
                                <p:cTn id="15" presetID="42" presetClass="path" presetSubtype="0" repeatCount="indefinite" accel="50000" decel="50000" autoRev="1" fill="hold" grpId="0" nodeType="withEffect">
                                  <p:stCondLst>
                                    <p:cond delay="500"/>
                                  </p:stCondLst>
                                  <p:childTnLst>
                                    <p:animMotion origin="layout" path="M 3.11808E-6 -3.14815E-6 L -0.18136 -0.44757 " pathEditMode="relative" rAng="0" ptsTypes="AA">
                                      <p:cBhvr>
                                        <p:cTn id="16" dur="3000" fill="hold"/>
                                        <p:tgtEl>
                                          <p:spTgt spid="13"/>
                                        </p:tgtEl>
                                        <p:attrNameLst>
                                          <p:attrName>ppt_x</p:attrName>
                                          <p:attrName>ppt_y</p:attrName>
                                        </p:attrNameLst>
                                      </p:cBhvr>
                                      <p:rCtr x="-9068" y="-22384"/>
                                    </p:animMotion>
                                  </p:childTnLst>
                                </p:cTn>
                              </p:par>
                              <p:par>
                                <p:cTn id="17" presetID="42" presetClass="path" presetSubtype="0" repeatCount="indefinite" accel="50000" decel="50000" autoRev="1" fill="hold" grpId="0" nodeType="withEffect">
                                  <p:stCondLst>
                                    <p:cond delay="600"/>
                                  </p:stCondLst>
                                  <p:childTnLst>
                                    <p:animMotion origin="layout" path="M 2.82255E-6 2.59259E-6 L -0.18136 -0.44757 " pathEditMode="relative" rAng="0" ptsTypes="AA">
                                      <p:cBhvr>
                                        <p:cTn id="18" dur="7000" fill="hold"/>
                                        <p:tgtEl>
                                          <p:spTgt spid="14"/>
                                        </p:tgtEl>
                                        <p:attrNameLst>
                                          <p:attrName>ppt_x</p:attrName>
                                          <p:attrName>ppt_y</p:attrName>
                                        </p:attrNameLst>
                                      </p:cBhvr>
                                      <p:rCtr x="-9068" y="-22373"/>
                                    </p:animMotion>
                                  </p:childTnLst>
                                </p:cTn>
                              </p:par>
                              <p:par>
                                <p:cTn id="19" presetID="42" presetClass="path" presetSubtype="0" repeatCount="indefinite" accel="50000" decel="50000" autoRev="1" fill="hold" grpId="0" nodeType="withEffect">
                                  <p:stCondLst>
                                    <p:cond delay="700"/>
                                  </p:stCondLst>
                                  <p:childTnLst>
                                    <p:animMotion origin="layout" path="M -5.14256E-7 2.77778E-6 L -0.18136 -0.44757 " pathEditMode="relative" rAng="0" ptsTypes="AA">
                                      <p:cBhvr>
                                        <p:cTn id="20" dur="7000" fill="hold"/>
                                        <p:tgtEl>
                                          <p:spTgt spid="12"/>
                                        </p:tgtEl>
                                        <p:attrNameLst>
                                          <p:attrName>ppt_x</p:attrName>
                                          <p:attrName>ppt_y</p:attrName>
                                        </p:attrNameLst>
                                      </p:cBhvr>
                                      <p:rCtr x="-9068" y="-22384"/>
                                    </p:animMotion>
                                  </p:childTnLst>
                                </p:cTn>
                              </p:par>
                              <p:par>
                                <p:cTn id="21" presetID="42" presetClass="path" presetSubtype="0" repeatCount="indefinite" accel="50000" decel="50000" autoRev="1" fill="hold" grpId="0" nodeType="withEffect">
                                  <p:stCondLst>
                                    <p:cond delay="800"/>
                                  </p:stCondLst>
                                  <p:childTnLst>
                                    <p:animMotion origin="layout" path="M 2.89546E-6 -2.40741E-6 L -0.18136 -0.44757 " pathEditMode="relative" rAng="0" ptsTypes="AA">
                                      <p:cBhvr>
                                        <p:cTn id="22" dur="7000" fill="hold"/>
                                        <p:tgtEl>
                                          <p:spTgt spid="21"/>
                                        </p:tgtEl>
                                        <p:attrNameLst>
                                          <p:attrName>ppt_x</p:attrName>
                                          <p:attrName>ppt_y</p:attrName>
                                        </p:attrNameLst>
                                      </p:cBhvr>
                                      <p:rCtr x="-9068" y="-2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7" grpId="0" animBg="1"/>
      <p:bldP spid="18" grpId="0" animBg="1"/>
      <p:bldP spid="19" grpId="0" animBg="1"/>
      <p:bldP spid="20" grpId="0" animBg="1"/>
      <p:bldP spid="21" grpId="0" animBg="1"/>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4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99FF38B-C933-4889-900A-6F061087770E}"/>
              </a:ext>
            </a:extLst>
          </p:cNvPr>
          <p:cNvSpPr>
            <a:spLocks noGrp="1"/>
          </p:cNvSpPr>
          <p:nvPr>
            <p:ph type="pic" sz="quarter" idx="20" hasCustomPrompt="1"/>
          </p:nvPr>
        </p:nvSpPr>
        <p:spPr>
          <a:xfrm>
            <a:off x="12632289" y="1516436"/>
            <a:ext cx="5078487" cy="1029801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83612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50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417F1E4-026F-483C-93F7-966CE4BE8C83}"/>
              </a:ext>
            </a:extLst>
          </p:cNvPr>
          <p:cNvSpPr>
            <a:spLocks noGrp="1" noChangeAspect="1"/>
          </p:cNvSpPr>
          <p:nvPr>
            <p:ph type="pic" sz="quarter" idx="15" hasCustomPrompt="1"/>
          </p:nvPr>
        </p:nvSpPr>
        <p:spPr>
          <a:xfrm>
            <a:off x="10059538" y="169924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88622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51_Custom Layout">
    <p:spTree>
      <p:nvGrpSpPr>
        <p:cNvPr id="1" name=""/>
        <p:cNvGrpSpPr/>
        <p:nvPr/>
      </p:nvGrpSpPr>
      <p:grpSpPr>
        <a:xfrm>
          <a:off x="0" y="0"/>
          <a:ext cx="0" cy="0"/>
          <a:chOff x="0" y="0"/>
          <a:chExt cx="0" cy="0"/>
        </a:xfrm>
      </p:grpSpPr>
      <p:sp>
        <p:nvSpPr>
          <p:cNvPr id="14" name="Picture Placeholder 4">
            <a:extLst>
              <a:ext uri="{FF2B5EF4-FFF2-40B4-BE49-F238E27FC236}">
                <a16:creationId xmlns:a16="http://schemas.microsoft.com/office/drawing/2014/main" id="{2EE59A4B-62F4-4433-BE85-26B188EF139D}"/>
              </a:ext>
            </a:extLst>
          </p:cNvPr>
          <p:cNvSpPr>
            <a:spLocks noGrp="1" noChangeAspect="1"/>
          </p:cNvSpPr>
          <p:nvPr>
            <p:ph type="pic" sz="quarter" idx="13" hasCustomPrompt="1"/>
          </p:nvPr>
        </p:nvSpPr>
        <p:spPr>
          <a:xfrm>
            <a:off x="12453609" y="2283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5" name="Picture Placeholder 4">
            <a:extLst>
              <a:ext uri="{FF2B5EF4-FFF2-40B4-BE49-F238E27FC236}">
                <a16:creationId xmlns:a16="http://schemas.microsoft.com/office/drawing/2014/main" id="{18337562-962D-485E-8F64-009D65426FF2}"/>
              </a:ext>
            </a:extLst>
          </p:cNvPr>
          <p:cNvSpPr>
            <a:spLocks noGrp="1" noChangeAspect="1"/>
          </p:cNvSpPr>
          <p:nvPr>
            <p:ph type="pic" sz="quarter" idx="14" hasCustomPrompt="1"/>
          </p:nvPr>
        </p:nvSpPr>
        <p:spPr>
          <a:xfrm>
            <a:off x="26771341" y="815687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8F8AEF08-EB9B-4A32-8467-5998B2BB5650}"/>
              </a:ext>
            </a:extLst>
          </p:cNvPr>
          <p:cNvSpPr>
            <a:spLocks noGrp="1" noChangeAspect="1"/>
          </p:cNvSpPr>
          <p:nvPr>
            <p:ph type="pic" sz="quarter" idx="15" hasCustomPrompt="1"/>
          </p:nvPr>
        </p:nvSpPr>
        <p:spPr>
          <a:xfrm>
            <a:off x="-1854860" y="-8130729"/>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6EEEE568-1DB7-48CC-BF26-76D245147EB5}"/>
              </a:ext>
            </a:extLst>
          </p:cNvPr>
          <p:cNvSpPr>
            <a:spLocks noGrp="1" noChangeAspect="1"/>
          </p:cNvSpPr>
          <p:nvPr>
            <p:ph type="pic" sz="quarter" idx="16" hasCustomPrompt="1"/>
          </p:nvPr>
        </p:nvSpPr>
        <p:spPr>
          <a:xfrm>
            <a:off x="9537440" y="-1030754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467146EF-49BF-42F0-B8C7-5CD08CBA8640}"/>
              </a:ext>
            </a:extLst>
          </p:cNvPr>
          <p:cNvSpPr>
            <a:spLocks noGrp="1" noChangeAspect="1"/>
          </p:cNvSpPr>
          <p:nvPr>
            <p:ph type="pic" sz="quarter" idx="17" hasCustomPrompt="1"/>
          </p:nvPr>
        </p:nvSpPr>
        <p:spPr>
          <a:xfrm>
            <a:off x="23855172" y="-21735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7B5FE4D9-3147-4486-96B9-5E08CA951EE6}"/>
              </a:ext>
            </a:extLst>
          </p:cNvPr>
          <p:cNvSpPr>
            <a:spLocks noGrp="1" noChangeAspect="1"/>
          </p:cNvSpPr>
          <p:nvPr>
            <p:ph type="pic" sz="quarter" idx="18" hasCustomPrompt="1"/>
          </p:nvPr>
        </p:nvSpPr>
        <p:spPr>
          <a:xfrm>
            <a:off x="-4771029" y="-184611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EDE0EB38-B27B-4434-BFBD-E0630270C9A5}"/>
              </a:ext>
            </a:extLst>
          </p:cNvPr>
          <p:cNvSpPr>
            <a:spLocks noGrp="1" noChangeAspect="1"/>
          </p:cNvSpPr>
          <p:nvPr>
            <p:ph type="pic" sz="quarter" idx="19" hasCustomPrompt="1"/>
          </p:nvPr>
        </p:nvSpPr>
        <p:spPr>
          <a:xfrm>
            <a:off x="-5684362" y="-1683112"/>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4B8E2F39-97C7-4305-8208-06313DBAB462}"/>
              </a:ext>
            </a:extLst>
          </p:cNvPr>
          <p:cNvSpPr>
            <a:spLocks noGrp="1" noChangeAspect="1"/>
          </p:cNvSpPr>
          <p:nvPr>
            <p:ph type="pic" sz="quarter" idx="20" hasCustomPrompt="1"/>
          </p:nvPr>
        </p:nvSpPr>
        <p:spPr>
          <a:xfrm>
            <a:off x="8633370" y="6450924"/>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9E02DE52-BA19-4266-8058-7F9FDAAF4A1C}"/>
              </a:ext>
            </a:extLst>
          </p:cNvPr>
          <p:cNvSpPr>
            <a:spLocks noGrp="1" noChangeAspect="1"/>
          </p:cNvSpPr>
          <p:nvPr>
            <p:ph type="pic" sz="quarter" idx="21" hasCustomPrompt="1"/>
          </p:nvPr>
        </p:nvSpPr>
        <p:spPr>
          <a:xfrm>
            <a:off x="-19992831" y="-9836676"/>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27542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6" dur="5000" fill="hold"/>
                                        <p:tgtEl>
                                          <p:spTgt spid="21"/>
                                        </p:tgtEl>
                                        <p:attrNameLst>
                                          <p:attrName>ppt_x</p:attrName>
                                          <p:attrName>ppt_y</p:attrName>
                                        </p:attrNameLst>
                                      </p:cBhvr>
                                      <p:rCtr x="30654" y="31458"/>
                                    </p:animMotion>
                                  </p:childTnLst>
                                </p:cTn>
                              </p:par>
                              <p:par>
                                <p:cTn id="7"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8" dur="5000" fill="hold"/>
                                        <p:tgtEl>
                                          <p:spTgt spid="20"/>
                                        </p:tgtEl>
                                        <p:attrNameLst>
                                          <p:attrName>ppt_x</p:attrName>
                                          <p:attrName>ppt_y</p:attrName>
                                        </p:attrNameLst>
                                      </p:cBhvr>
                                      <p:rCtr x="30654" y="31458"/>
                                    </p:animMotion>
                                  </p:childTnLst>
                                </p:cTn>
                              </p:par>
                              <p:par>
                                <p:cTn id="9"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10" dur="5000" fill="hold"/>
                                        <p:tgtEl>
                                          <p:spTgt spid="22"/>
                                        </p:tgtEl>
                                        <p:attrNameLst>
                                          <p:attrName>ppt_x</p:attrName>
                                          <p:attrName>ppt_y</p:attrName>
                                        </p:attrNameLst>
                                      </p:cBhvr>
                                      <p:rCtr x="30654" y="31458"/>
                                    </p:animMotion>
                                  </p:childTnLst>
                                </p:cTn>
                              </p:par>
                              <p:par>
                                <p:cTn id="11"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2" dur="7000" fill="hold"/>
                                        <p:tgtEl>
                                          <p:spTgt spid="15"/>
                                        </p:tgtEl>
                                        <p:attrNameLst>
                                          <p:attrName>ppt_x</p:attrName>
                                          <p:attrName>ppt_y</p:attrName>
                                        </p:attrNameLst>
                                      </p:cBhvr>
                                      <p:rCtr x="-29261" y="-29699"/>
                                    </p:animMotion>
                                  </p:childTnLst>
                                </p:cTn>
                              </p:par>
                              <p:par>
                                <p:cTn id="13"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4" dur="7000" fill="hold"/>
                                        <p:tgtEl>
                                          <p:spTgt spid="14"/>
                                        </p:tgtEl>
                                        <p:attrNameLst>
                                          <p:attrName>ppt_x</p:attrName>
                                          <p:attrName>ppt_y</p:attrName>
                                        </p:attrNameLst>
                                      </p:cBhvr>
                                      <p:rCtr x="-29261" y="-29699"/>
                                    </p:animMotion>
                                  </p:childTnLst>
                                </p:cTn>
                              </p:par>
                              <p:par>
                                <p:cTn id="15"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6" dur="7000" fill="hold"/>
                                        <p:tgtEl>
                                          <p:spTgt spid="16"/>
                                        </p:tgtEl>
                                        <p:attrNameLst>
                                          <p:attrName>ppt_x</p:attrName>
                                          <p:attrName>ppt_y</p:attrName>
                                        </p:attrNameLst>
                                      </p:cBhvr>
                                      <p:rCtr x="-29261" y="-29699"/>
                                    </p:animMotion>
                                  </p:childTnLst>
                                </p:cTn>
                              </p:par>
                              <p:par>
                                <p:cTn id="17"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18" dur="6000" fill="hold"/>
                                        <p:tgtEl>
                                          <p:spTgt spid="18"/>
                                        </p:tgtEl>
                                        <p:attrNameLst>
                                          <p:attrName>ppt_x</p:attrName>
                                          <p:attrName>ppt_y</p:attrName>
                                        </p:attrNameLst>
                                      </p:cBhvr>
                                      <p:rCtr x="30654" y="31458"/>
                                    </p:animMotion>
                                  </p:childTnLst>
                                </p:cTn>
                              </p:par>
                              <p:par>
                                <p:cTn id="19"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0" dur="6000" fill="hold"/>
                                        <p:tgtEl>
                                          <p:spTgt spid="17"/>
                                        </p:tgtEl>
                                        <p:attrNameLst>
                                          <p:attrName>ppt_x</p:attrName>
                                          <p:attrName>ppt_y</p:attrName>
                                        </p:attrNameLst>
                                      </p:cBhvr>
                                      <p:rCtr x="30654" y="31458"/>
                                    </p:animMotion>
                                  </p:childTnLst>
                                </p:cTn>
                              </p:par>
                              <p:par>
                                <p:cTn id="21"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2" dur="6000" fill="hold"/>
                                        <p:tgtEl>
                                          <p:spTgt spid="19"/>
                                        </p:tgtEl>
                                        <p:attrNameLst>
                                          <p:attrName>ppt_x</p:attrName>
                                          <p:attrName>ppt_y</p:attrName>
                                        </p:attrNameLst>
                                      </p:cBhvr>
                                      <p:rCtr x="30654" y="31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5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465238" y="2258896"/>
            <a:ext cx="9170594" cy="5589377"/>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18664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3">
            <a:extLst>
              <a:ext uri="{FF2B5EF4-FFF2-40B4-BE49-F238E27FC236}">
                <a16:creationId xmlns:a16="http://schemas.microsoft.com/office/drawing/2014/main" id="{32F397F7-DD9C-4592-9C0D-0951AFFDEA22}"/>
              </a:ext>
            </a:extLst>
          </p:cNvPr>
          <p:cNvSpPr>
            <a:spLocks noGrp="1"/>
          </p:cNvSpPr>
          <p:nvPr>
            <p:ph type="pic" sz="quarter" idx="11"/>
          </p:nvPr>
        </p:nvSpPr>
        <p:spPr>
          <a:xfrm>
            <a:off x="1563688" y="1295400"/>
            <a:ext cx="21259800" cy="11049000"/>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4">
            <a:extLst>
              <a:ext uri="{FF2B5EF4-FFF2-40B4-BE49-F238E27FC236}">
                <a16:creationId xmlns:a16="http://schemas.microsoft.com/office/drawing/2014/main" id="{A72BF187-8D1A-47D0-8FF0-646D171F86C0}"/>
              </a:ext>
            </a:extLst>
          </p:cNvPr>
          <p:cNvSpPr>
            <a:spLocks noGrp="1"/>
          </p:cNvSpPr>
          <p:nvPr>
            <p:ph type="pic" sz="quarter" idx="12"/>
          </p:nvPr>
        </p:nvSpPr>
        <p:spPr>
          <a:xfrm>
            <a:off x="8470376" y="3133226"/>
            <a:ext cx="7446422" cy="7449548"/>
          </a:xfrm>
          <a:custGeom>
            <a:avLst/>
            <a:gdLst>
              <a:gd name="connsiteX0" fmla="*/ 3723211 w 7446422"/>
              <a:gd name="connsiteY0" fmla="*/ 0 h 7449548"/>
              <a:gd name="connsiteX1" fmla="*/ 5939522 w 7446422"/>
              <a:gd name="connsiteY1" fmla="*/ 917977 h 7449548"/>
              <a:gd name="connsiteX2" fmla="*/ 6528831 w 7446422"/>
              <a:gd name="connsiteY2" fmla="*/ 1507532 h 7449548"/>
              <a:gd name="connsiteX3" fmla="*/ 6528831 w 7446422"/>
              <a:gd name="connsiteY3" fmla="*/ 5942017 h 7449548"/>
              <a:gd name="connsiteX4" fmla="*/ 5939522 w 7446422"/>
              <a:gd name="connsiteY4" fmla="*/ 6531572 h 7449548"/>
              <a:gd name="connsiteX5" fmla="*/ 1506900 w 7446422"/>
              <a:gd name="connsiteY5" fmla="*/ 6531572 h 7449548"/>
              <a:gd name="connsiteX6" fmla="*/ 917591 w 7446422"/>
              <a:gd name="connsiteY6" fmla="*/ 5942017 h 7449548"/>
              <a:gd name="connsiteX7" fmla="*/ 917591 w 7446422"/>
              <a:gd name="connsiteY7" fmla="*/ 1507532 h 7449548"/>
              <a:gd name="connsiteX8" fmla="*/ 1506900 w 7446422"/>
              <a:gd name="connsiteY8" fmla="*/ 917977 h 7449548"/>
              <a:gd name="connsiteX9" fmla="*/ 3723211 w 7446422"/>
              <a:gd name="connsiteY9" fmla="*/ 0 h 744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46422" h="7449548">
                <a:moveTo>
                  <a:pt x="3723211" y="0"/>
                </a:moveTo>
                <a:cubicBezTo>
                  <a:pt x="4525503" y="0"/>
                  <a:pt x="5327795" y="305992"/>
                  <a:pt x="5939522" y="917977"/>
                </a:cubicBezTo>
                <a:cubicBezTo>
                  <a:pt x="6528831" y="1507532"/>
                  <a:pt x="6528831" y="1507532"/>
                  <a:pt x="6528831" y="1507532"/>
                </a:cubicBezTo>
                <a:cubicBezTo>
                  <a:pt x="7752286" y="2731501"/>
                  <a:pt x="7752286" y="4718048"/>
                  <a:pt x="6528831" y="5942017"/>
                </a:cubicBezTo>
                <a:cubicBezTo>
                  <a:pt x="5939522" y="6531572"/>
                  <a:pt x="5939522" y="6531572"/>
                  <a:pt x="5939522" y="6531572"/>
                </a:cubicBezTo>
                <a:cubicBezTo>
                  <a:pt x="4716068" y="7755541"/>
                  <a:pt x="2730355" y="7755541"/>
                  <a:pt x="1506900" y="6531572"/>
                </a:cubicBezTo>
                <a:cubicBezTo>
                  <a:pt x="917591" y="5942017"/>
                  <a:pt x="917591" y="5942017"/>
                  <a:pt x="917591" y="5942017"/>
                </a:cubicBezTo>
                <a:cubicBezTo>
                  <a:pt x="-305864" y="4718048"/>
                  <a:pt x="-305864" y="2731501"/>
                  <a:pt x="917591" y="1507532"/>
                </a:cubicBezTo>
                <a:cubicBezTo>
                  <a:pt x="1506900" y="917977"/>
                  <a:pt x="1506900" y="917977"/>
                  <a:pt x="1506900" y="917977"/>
                </a:cubicBezTo>
                <a:cubicBezTo>
                  <a:pt x="2118628" y="305992"/>
                  <a:pt x="2920920" y="0"/>
                  <a:pt x="3723211"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77207153"/>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5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13914088" y="2466357"/>
            <a:ext cx="9055640" cy="5519314"/>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0895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54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B728D6DB-B85E-4643-A9CA-2E23A3328716}"/>
              </a:ext>
            </a:extLst>
          </p:cNvPr>
          <p:cNvSpPr>
            <a:spLocks noGrp="1"/>
          </p:cNvSpPr>
          <p:nvPr>
            <p:ph type="pic" sz="quarter" idx="13"/>
          </p:nvPr>
        </p:nvSpPr>
        <p:spPr>
          <a:xfrm>
            <a:off x="8971212" y="4552950"/>
            <a:ext cx="6754563" cy="4116832"/>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7687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5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9216570" y="5244647"/>
            <a:ext cx="6154059" cy="3696154"/>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a:blip r:embed="rId2"/>
            <a:stretch>
              <a:fillRect/>
            </a:stretch>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38381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57_Custom Layout">
    <p:spTree>
      <p:nvGrpSpPr>
        <p:cNvPr id="1" name=""/>
        <p:cNvGrpSpPr/>
        <p:nvPr/>
      </p:nvGrpSpPr>
      <p:grpSpPr>
        <a:xfrm>
          <a:off x="0" y="0"/>
          <a:ext cx="0" cy="0"/>
          <a:chOff x="0" y="0"/>
          <a:chExt cx="0" cy="0"/>
        </a:xfrm>
      </p:grpSpPr>
      <p:sp>
        <p:nvSpPr>
          <p:cNvPr id="4" name="Picture Placeholder 28">
            <a:extLst>
              <a:ext uri="{FF2B5EF4-FFF2-40B4-BE49-F238E27FC236}">
                <a16:creationId xmlns:a16="http://schemas.microsoft.com/office/drawing/2014/main" id="{B7AB7AFB-ED3D-4D6A-A9B8-52817BB37E1C}"/>
              </a:ext>
            </a:extLst>
          </p:cNvPr>
          <p:cNvSpPr>
            <a:spLocks noGrp="1"/>
          </p:cNvSpPr>
          <p:nvPr>
            <p:ph type="pic" sz="quarter" idx="14"/>
          </p:nvPr>
        </p:nvSpPr>
        <p:spPr>
          <a:xfrm>
            <a:off x="15109508" y="6605586"/>
            <a:ext cx="1258252" cy="2289319"/>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isometricRightUp">
              <a:rot lat="1200000" lon="18899998" rev="780000"/>
            </a:camera>
            <a:lightRig rig="threePt" dir="t"/>
          </a:scene3d>
        </p:spPr>
        <p:txBody>
          <a:bodyPr wrap="square" anchor="ctr">
            <a:noAutofit/>
          </a:bodyPr>
          <a:lstStyle>
            <a:lvl1pPr marL="0" indent="0" algn="ctr">
              <a:buFontTx/>
              <a:buNone/>
              <a:defRPr sz="2400"/>
            </a:lvl1pPr>
          </a:lstStyle>
          <a:p>
            <a:endParaRPr lang="en-US"/>
          </a:p>
        </p:txBody>
      </p:sp>
      <p:sp>
        <p:nvSpPr>
          <p:cNvPr id="3" name="Picture Placeholder 3">
            <a:extLst>
              <a:ext uri="{FF2B5EF4-FFF2-40B4-BE49-F238E27FC236}">
                <a16:creationId xmlns:a16="http://schemas.microsoft.com/office/drawing/2014/main" id="{9A6D1CAE-3831-4DFC-A92E-1E7CD1BD657B}"/>
              </a:ext>
            </a:extLst>
          </p:cNvPr>
          <p:cNvSpPr>
            <a:spLocks noGrp="1"/>
          </p:cNvSpPr>
          <p:nvPr>
            <p:ph type="pic" sz="quarter" idx="13"/>
          </p:nvPr>
        </p:nvSpPr>
        <p:spPr>
          <a:xfrm>
            <a:off x="4457701" y="4868637"/>
            <a:ext cx="7132320" cy="429768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24539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5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D63381D-AA6D-45B2-AC4E-EAD117C82B3F}"/>
              </a:ext>
            </a:extLst>
          </p:cNvPr>
          <p:cNvSpPr>
            <a:spLocks noGrp="1"/>
          </p:cNvSpPr>
          <p:nvPr>
            <p:ph type="pic" sz="quarter" idx="13"/>
          </p:nvPr>
        </p:nvSpPr>
        <p:spPr>
          <a:xfrm>
            <a:off x="9334183" y="4796959"/>
            <a:ext cx="5852160" cy="420624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perspectiveRight" fov="3600000"/>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18566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60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AC53062C-9BB7-47AB-A6F1-8A1D04D2E4A3}"/>
              </a:ext>
            </a:extLst>
          </p:cNvPr>
          <p:cNvSpPr>
            <a:spLocks noGrp="1"/>
          </p:cNvSpPr>
          <p:nvPr>
            <p:ph type="pic" sz="quarter" idx="13"/>
          </p:nvPr>
        </p:nvSpPr>
        <p:spPr>
          <a:xfrm>
            <a:off x="9738540" y="4044497"/>
            <a:ext cx="5760720" cy="3696154"/>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3980923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3545 w 6762750"/>
              <a:gd name="connsiteY3" fmla="*/ 3896681 h 4086225"/>
              <a:gd name="connsiteX4" fmla="*/ 0 w 6762750"/>
              <a:gd name="connsiteY4" fmla="*/ 0 h 408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0" h="4086225">
                <a:moveTo>
                  <a:pt x="0" y="0"/>
                </a:moveTo>
                <a:lnTo>
                  <a:pt x="6762750" y="0"/>
                </a:lnTo>
                <a:lnTo>
                  <a:pt x="6762750" y="4086225"/>
                </a:lnTo>
                <a:lnTo>
                  <a:pt x="33545" y="3896681"/>
                </a:lnTo>
                <a:lnTo>
                  <a:pt x="0" y="0"/>
                </a:lnTo>
                <a:close/>
              </a:path>
            </a:pathLst>
          </a:custGeom>
          <a:blipFill dpi="0" rotWithShape="1">
            <a:blip r:embed="rId2"/>
            <a:srcRect/>
            <a:stretch>
              <a:fillRect/>
            </a:stretch>
          </a:blipFill>
          <a:effectLst/>
          <a:scene3d>
            <a:camera prst="perspectiveFront" fov="1800000">
              <a:rot lat="1500000" lon="1800000" rev="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8320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61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705FB43-2CAF-4A25-A589-75445A70E480}"/>
              </a:ext>
            </a:extLst>
          </p:cNvPr>
          <p:cNvSpPr>
            <a:spLocks noGrp="1"/>
          </p:cNvSpPr>
          <p:nvPr>
            <p:ph type="pic" sz="quarter" idx="14"/>
          </p:nvPr>
        </p:nvSpPr>
        <p:spPr>
          <a:xfrm>
            <a:off x="14478498" y="4170227"/>
            <a:ext cx="5843407" cy="339262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44210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44210 w 6762750"/>
              <a:gd name="connsiteY4" fmla="*/ 0 h 4095321"/>
              <a:gd name="connsiteX0" fmla="*/ 10610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06103 w 6762750"/>
              <a:gd name="connsiteY4" fmla="*/ 0 h 4095321"/>
              <a:gd name="connsiteX0" fmla="*/ 114945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14945 w 6762750"/>
              <a:gd name="connsiteY4" fmla="*/ 0 h 4095321"/>
              <a:gd name="connsiteX0" fmla="*/ 15031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50313 w 6762750"/>
              <a:gd name="connsiteY4" fmla="*/ 0 h 4095321"/>
              <a:gd name="connsiteX0" fmla="*/ 132629 w 6745066"/>
              <a:gd name="connsiteY0" fmla="*/ 0 h 4095321"/>
              <a:gd name="connsiteX1" fmla="*/ 6745066 w 6745066"/>
              <a:gd name="connsiteY1" fmla="*/ 9096 h 4095321"/>
              <a:gd name="connsiteX2" fmla="*/ 6745066 w 6745066"/>
              <a:gd name="connsiteY2" fmla="*/ 4095321 h 4095321"/>
              <a:gd name="connsiteX3" fmla="*/ 0 w 6745066"/>
              <a:gd name="connsiteY3" fmla="*/ 4058936 h 4095321"/>
              <a:gd name="connsiteX4" fmla="*/ 132629 w 6745066"/>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49840"/>
              <a:gd name="connsiteX1" fmla="*/ 6780434 w 6780434"/>
              <a:gd name="connsiteY1" fmla="*/ 9096 h 4049840"/>
              <a:gd name="connsiteX2" fmla="*/ 6656647 w 6780434"/>
              <a:gd name="connsiteY2" fmla="*/ 4040744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77070 w 6780434"/>
              <a:gd name="connsiteY2" fmla="*/ 4013455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24018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97493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44441 w 6780434"/>
              <a:gd name="connsiteY2" fmla="*/ 3986167 h 4049840"/>
              <a:gd name="connsiteX3" fmla="*/ 0 w 6780434"/>
              <a:gd name="connsiteY3" fmla="*/ 4049840 h 4049840"/>
              <a:gd name="connsiteX4" fmla="*/ 167997 w 6780434"/>
              <a:gd name="connsiteY4" fmla="*/ 0 h 4049840"/>
              <a:gd name="connsiteX0" fmla="*/ 167997 w 6727383"/>
              <a:gd name="connsiteY0" fmla="*/ 0 h 4049840"/>
              <a:gd name="connsiteX1" fmla="*/ 6727383 w 6727383"/>
              <a:gd name="connsiteY1" fmla="*/ 72769 h 4049840"/>
              <a:gd name="connsiteX2" fmla="*/ 6444441 w 6727383"/>
              <a:gd name="connsiteY2" fmla="*/ 3986167 h 4049840"/>
              <a:gd name="connsiteX3" fmla="*/ 0 w 6727383"/>
              <a:gd name="connsiteY3" fmla="*/ 4049840 h 4049840"/>
              <a:gd name="connsiteX4" fmla="*/ 167997 w 6727383"/>
              <a:gd name="connsiteY4" fmla="*/ 0 h 4049840"/>
              <a:gd name="connsiteX0" fmla="*/ 167997 w 6745067"/>
              <a:gd name="connsiteY0" fmla="*/ 0 h 4049840"/>
              <a:gd name="connsiteX1" fmla="*/ 6745067 w 6745067"/>
              <a:gd name="connsiteY1" fmla="*/ 45481 h 4049840"/>
              <a:gd name="connsiteX2" fmla="*/ 6444441 w 6745067"/>
              <a:gd name="connsiteY2" fmla="*/ 3986167 h 4049840"/>
              <a:gd name="connsiteX3" fmla="*/ 0 w 6745067"/>
              <a:gd name="connsiteY3" fmla="*/ 4049840 h 4049840"/>
              <a:gd name="connsiteX4" fmla="*/ 167997 w 6745067"/>
              <a:gd name="connsiteY4" fmla="*/ 0 h 4049840"/>
              <a:gd name="connsiteX0" fmla="*/ 167997 w 6780435"/>
              <a:gd name="connsiteY0" fmla="*/ 0 h 4049840"/>
              <a:gd name="connsiteX1" fmla="*/ 6780435 w 6780435"/>
              <a:gd name="connsiteY1" fmla="*/ 54577 h 4049840"/>
              <a:gd name="connsiteX2" fmla="*/ 6444441 w 6780435"/>
              <a:gd name="connsiteY2" fmla="*/ 3986167 h 4049840"/>
              <a:gd name="connsiteX3" fmla="*/ 0 w 6780435"/>
              <a:gd name="connsiteY3" fmla="*/ 4049840 h 4049840"/>
              <a:gd name="connsiteX4" fmla="*/ 167997 w 6780435"/>
              <a:gd name="connsiteY4" fmla="*/ 0 h 4049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435" h="4049840">
                <a:moveTo>
                  <a:pt x="167997" y="0"/>
                </a:moveTo>
                <a:lnTo>
                  <a:pt x="6780435" y="54577"/>
                </a:lnTo>
                <a:lnTo>
                  <a:pt x="6444441" y="3986167"/>
                </a:lnTo>
                <a:lnTo>
                  <a:pt x="0" y="4049840"/>
                </a:lnTo>
                <a:cubicBezTo>
                  <a:pt x="0" y="2687765"/>
                  <a:pt x="167997" y="1362075"/>
                  <a:pt x="167997" y="0"/>
                </a:cubicBezTo>
                <a:close/>
              </a:path>
            </a:pathLst>
          </a:custGeom>
          <a:blipFill dpi="0" rotWithShape="1">
            <a:blip r:embed="rId2">
              <a:alphaModFix amt="76000"/>
            </a:blip>
            <a:srcRect/>
            <a:stretch>
              <a:fillRect/>
            </a:stretch>
          </a:blipFill>
          <a:effectLst/>
          <a:scene3d>
            <a:camera prst="perspectiveFront" fov="1200000">
              <a:rot lat="240000" lon="18960000" rev="0"/>
            </a:camera>
            <a:lightRig rig="threePt" dir="t"/>
          </a:scene3d>
        </p:spPr>
        <p:txBody>
          <a:bodyPr wrap="square" anchor="ctr">
            <a:noAutofit/>
          </a:bodyPr>
          <a:lstStyle>
            <a:lvl1pPr marL="0" indent="0" algn="ctr">
              <a:buFontTx/>
              <a:buNone/>
              <a:defRPr sz="2400"/>
            </a:lvl1pPr>
          </a:lstStyle>
          <a:p>
            <a:endParaRPr lang="en-US"/>
          </a:p>
        </p:txBody>
      </p:sp>
      <p:sp>
        <p:nvSpPr>
          <p:cNvPr id="8" name="Picture Placeholder 5">
            <a:extLst>
              <a:ext uri="{FF2B5EF4-FFF2-40B4-BE49-F238E27FC236}">
                <a16:creationId xmlns:a16="http://schemas.microsoft.com/office/drawing/2014/main" id="{8D8F2483-F389-4908-BE22-45DF052AE3D7}"/>
              </a:ext>
            </a:extLst>
          </p:cNvPr>
          <p:cNvSpPr>
            <a:spLocks noGrp="1"/>
          </p:cNvSpPr>
          <p:nvPr>
            <p:ph type="pic" sz="quarter" idx="15"/>
          </p:nvPr>
        </p:nvSpPr>
        <p:spPr>
          <a:xfrm>
            <a:off x="4083626" y="4154986"/>
            <a:ext cx="5378418" cy="340024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75898 w 6762750"/>
              <a:gd name="connsiteY3" fmla="*/ 4086225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142308 w 6762750"/>
              <a:gd name="connsiteY3" fmla="*/ 4031648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696340"/>
              <a:gd name="connsiteY0" fmla="*/ 0 h 4086225"/>
              <a:gd name="connsiteX1" fmla="*/ 6696340 w 6696340"/>
              <a:gd name="connsiteY1" fmla="*/ 0 h 4086225"/>
              <a:gd name="connsiteX2" fmla="*/ 6696340 w 6696340"/>
              <a:gd name="connsiteY2" fmla="*/ 4086225 h 4086225"/>
              <a:gd name="connsiteX3" fmla="*/ 313078 w 6696340"/>
              <a:gd name="connsiteY3" fmla="*/ 3940687 h 4086225"/>
              <a:gd name="connsiteX4" fmla="*/ 0 w 6696340"/>
              <a:gd name="connsiteY4" fmla="*/ 0 h 4086225"/>
              <a:gd name="connsiteX0" fmla="*/ 0 w 6724802"/>
              <a:gd name="connsiteY0" fmla="*/ 45481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45481 h 4086225"/>
              <a:gd name="connsiteX0" fmla="*/ 0 w 6724802"/>
              <a:gd name="connsiteY0" fmla="*/ 81865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81865 h 4086225"/>
              <a:gd name="connsiteX0" fmla="*/ 0 w 6705828"/>
              <a:gd name="connsiteY0" fmla="*/ 81865 h 4086225"/>
              <a:gd name="connsiteX1" fmla="*/ 6705828 w 6705828"/>
              <a:gd name="connsiteY1" fmla="*/ 0 h 4086225"/>
              <a:gd name="connsiteX2" fmla="*/ 6705828 w 6705828"/>
              <a:gd name="connsiteY2" fmla="*/ 4086225 h 4086225"/>
              <a:gd name="connsiteX3" fmla="*/ 322566 w 6705828"/>
              <a:gd name="connsiteY3" fmla="*/ 3940687 h 4086225"/>
              <a:gd name="connsiteX4" fmla="*/ 0 w 6705828"/>
              <a:gd name="connsiteY4" fmla="*/ 81865 h 4086225"/>
              <a:gd name="connsiteX0" fmla="*/ 0 w 6705828"/>
              <a:gd name="connsiteY0" fmla="*/ 109153 h 4113513"/>
              <a:gd name="connsiteX1" fmla="*/ 6544546 w 6705828"/>
              <a:gd name="connsiteY1" fmla="*/ 0 h 4113513"/>
              <a:gd name="connsiteX2" fmla="*/ 6705828 w 6705828"/>
              <a:gd name="connsiteY2" fmla="*/ 4113513 h 4113513"/>
              <a:gd name="connsiteX3" fmla="*/ 322566 w 6705828"/>
              <a:gd name="connsiteY3" fmla="*/ 3967975 h 4113513"/>
              <a:gd name="connsiteX4" fmla="*/ 0 w 6705828"/>
              <a:gd name="connsiteY4" fmla="*/ 109153 h 4113513"/>
              <a:gd name="connsiteX0" fmla="*/ 0 w 6648905"/>
              <a:gd name="connsiteY0" fmla="*/ 109153 h 4077128"/>
              <a:gd name="connsiteX1" fmla="*/ 6544546 w 6648905"/>
              <a:gd name="connsiteY1" fmla="*/ 0 h 4077128"/>
              <a:gd name="connsiteX2" fmla="*/ 6648905 w 6648905"/>
              <a:gd name="connsiteY2" fmla="*/ 4077128 h 4077128"/>
              <a:gd name="connsiteX3" fmla="*/ 322566 w 6648905"/>
              <a:gd name="connsiteY3" fmla="*/ 3967975 h 4077128"/>
              <a:gd name="connsiteX4" fmla="*/ 0 w 6648905"/>
              <a:gd name="connsiteY4" fmla="*/ 109153 h 4077128"/>
              <a:gd name="connsiteX0" fmla="*/ 0 w 6667879"/>
              <a:gd name="connsiteY0" fmla="*/ 109153 h 4068032"/>
              <a:gd name="connsiteX1" fmla="*/ 6544546 w 6667879"/>
              <a:gd name="connsiteY1" fmla="*/ 0 h 4068032"/>
              <a:gd name="connsiteX2" fmla="*/ 6667879 w 6667879"/>
              <a:gd name="connsiteY2" fmla="*/ 4068032 h 4068032"/>
              <a:gd name="connsiteX3" fmla="*/ 322566 w 6667879"/>
              <a:gd name="connsiteY3" fmla="*/ 3967975 h 4068032"/>
              <a:gd name="connsiteX4" fmla="*/ 0 w 6667879"/>
              <a:gd name="connsiteY4" fmla="*/ 109153 h 4068032"/>
              <a:gd name="connsiteX0" fmla="*/ 0 w 6696341"/>
              <a:gd name="connsiteY0" fmla="*/ 109153 h 4058936"/>
              <a:gd name="connsiteX1" fmla="*/ 6544546 w 6696341"/>
              <a:gd name="connsiteY1" fmla="*/ 0 h 4058936"/>
              <a:gd name="connsiteX2" fmla="*/ 6696341 w 6696341"/>
              <a:gd name="connsiteY2" fmla="*/ 4058936 h 4058936"/>
              <a:gd name="connsiteX3" fmla="*/ 322566 w 6696341"/>
              <a:gd name="connsiteY3" fmla="*/ 3967975 h 4058936"/>
              <a:gd name="connsiteX4" fmla="*/ 0 w 6696341"/>
              <a:gd name="connsiteY4" fmla="*/ 109153 h 4058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341" h="4058936">
                <a:moveTo>
                  <a:pt x="0" y="109153"/>
                </a:moveTo>
                <a:lnTo>
                  <a:pt x="6544546" y="0"/>
                </a:lnTo>
                <a:lnTo>
                  <a:pt x="6696341" y="4058936"/>
                </a:lnTo>
                <a:lnTo>
                  <a:pt x="322566" y="3967975"/>
                </a:lnTo>
                <a:cubicBezTo>
                  <a:pt x="-28460" y="204518"/>
                  <a:pt x="161282" y="1807785"/>
                  <a:pt x="0" y="109153"/>
                </a:cubicBezTo>
                <a:close/>
              </a:path>
            </a:pathLst>
          </a:custGeom>
          <a:blipFill dpi="0" rotWithShape="1">
            <a:blip r:embed="rId2">
              <a:alphaModFix amt="76000"/>
            </a:blip>
            <a:srcRect/>
            <a:stretch>
              <a:fillRect/>
            </a:stretch>
          </a:blipFill>
          <a:effectLst/>
          <a:scene3d>
            <a:camera prst="perspectiveFront" fov="1200000">
              <a:rot lat="300000" lon="2400000" rev="0"/>
            </a:camera>
            <a:lightRig rig="threePt" dir="t"/>
          </a:scene3d>
        </p:spPr>
        <p:txBody>
          <a:bodyPr wrap="square" anchor="ctr">
            <a:noAutofit/>
          </a:bodyPr>
          <a:lstStyle>
            <a:lvl1pPr marL="0" indent="0" algn="ctr">
              <a:buFontTx/>
              <a:buNone/>
              <a:defRPr sz="2400"/>
            </a:lvl1pPr>
          </a:lstStyle>
          <a:p>
            <a:endParaRPr lang="en-US"/>
          </a:p>
        </p:txBody>
      </p:sp>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9065758" y="4177847"/>
            <a:ext cx="5945641" cy="374695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dpi="0" rotWithShape="1">
            <a:blip r:embed="rId2">
              <a:alphaModFix amt="76000"/>
            </a:blip>
            <a:srcRect/>
            <a:stretch>
              <a:fillRect/>
            </a:stretch>
          </a:blipFill>
          <a:effectLst/>
          <a:scene3d>
            <a:camera prst="perspectiveFront" fov="1200000">
              <a:rot lat="900000" lon="0" rev="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1108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6" grpId="0" animBg="1"/>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62_Custom Layout">
    <p:spTree>
      <p:nvGrpSpPr>
        <p:cNvPr id="1" name=""/>
        <p:cNvGrpSpPr/>
        <p:nvPr/>
      </p:nvGrpSpPr>
      <p:grpSpPr>
        <a:xfrm>
          <a:off x="0" y="0"/>
          <a:ext cx="0" cy="0"/>
          <a:chOff x="0" y="0"/>
          <a:chExt cx="0" cy="0"/>
        </a:xfrm>
      </p:grpSpPr>
      <p:sp>
        <p:nvSpPr>
          <p:cNvPr id="7" name="Picture Placeholder 28">
            <a:extLst>
              <a:ext uri="{FF2B5EF4-FFF2-40B4-BE49-F238E27FC236}">
                <a16:creationId xmlns:a16="http://schemas.microsoft.com/office/drawing/2014/main" id="{13D91D79-BB44-418C-A6E0-03C49B2BFFB4}"/>
              </a:ext>
            </a:extLst>
          </p:cNvPr>
          <p:cNvSpPr>
            <a:spLocks noGrp="1"/>
          </p:cNvSpPr>
          <p:nvPr>
            <p:ph type="pic" sz="quarter" idx="14"/>
          </p:nvPr>
        </p:nvSpPr>
        <p:spPr>
          <a:xfrm>
            <a:off x="9768773" y="7356257"/>
            <a:ext cx="1286577" cy="2776037"/>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dpi="0" rotWithShape="1">
            <a:blip r:embed="rId2"/>
            <a:srcRect/>
            <a:stretch>
              <a:fillRect/>
            </a:stretch>
          </a:blipFill>
          <a:effectLst/>
          <a:scene3d>
            <a:camera prst="isometricTopUp"/>
            <a:lightRig rig="threePt" dir="t"/>
          </a:scene3d>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9245532" y="2303525"/>
            <a:ext cx="8310948" cy="5065432"/>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7803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63_Custom Layou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BB034F9E-2ACF-49E2-B371-928DA82F5E40}"/>
              </a:ext>
            </a:extLst>
          </p:cNvPr>
          <p:cNvSpPr>
            <a:spLocks noGrp="1"/>
          </p:cNvSpPr>
          <p:nvPr>
            <p:ph type="pic" sz="quarter" idx="14"/>
          </p:nvPr>
        </p:nvSpPr>
        <p:spPr>
          <a:xfrm>
            <a:off x="21543234" y="1880014"/>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
        <p:nvSpPr>
          <p:cNvPr id="8" name="Picture Placeholder 3">
            <a:extLst>
              <a:ext uri="{FF2B5EF4-FFF2-40B4-BE49-F238E27FC236}">
                <a16:creationId xmlns:a16="http://schemas.microsoft.com/office/drawing/2014/main" id="{FB1E58D5-5B5E-4334-95CB-7C04506A1221}"/>
              </a:ext>
            </a:extLst>
          </p:cNvPr>
          <p:cNvSpPr>
            <a:spLocks noGrp="1"/>
          </p:cNvSpPr>
          <p:nvPr>
            <p:ph type="pic" sz="quarter" idx="15"/>
          </p:nvPr>
        </p:nvSpPr>
        <p:spPr>
          <a:xfrm>
            <a:off x="9717330" y="3086751"/>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17663789" y="6557410"/>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4895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ppt_x"/>
                                          </p:val>
                                        </p:tav>
                                        <p:tav tm="100000">
                                          <p:val>
                                            <p:strVal val="#ppt_x"/>
                                          </p:val>
                                        </p:tav>
                                      </p:tavLst>
                                    </p:anim>
                                    <p:anim calcmode="lin" valueType="num">
                                      <p:cBhvr additive="base">
                                        <p:cTn id="12" dur="1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4" grpId="0" animBg="1"/>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592247"/>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6728625E-6B6D-4448-A9CE-A0E975CADDAB}"/>
              </a:ext>
            </a:extLst>
          </p:cNvPr>
          <p:cNvSpPr>
            <a:spLocks noGrp="1"/>
          </p:cNvSpPr>
          <p:nvPr>
            <p:ph type="pic" sz="quarter" idx="12"/>
          </p:nvPr>
        </p:nvSpPr>
        <p:spPr>
          <a:xfrm>
            <a:off x="3445857" y="3289470"/>
            <a:ext cx="4228179" cy="4229956"/>
          </a:xfrm>
          <a:custGeom>
            <a:avLst/>
            <a:gdLst>
              <a:gd name="connsiteX0" fmla="*/ 2114090 w 4228179"/>
              <a:gd name="connsiteY0" fmla="*/ 0 h 4229956"/>
              <a:gd name="connsiteX1" fmla="*/ 3372541 w 4228179"/>
              <a:gd name="connsiteY1" fmla="*/ 521240 h 4229956"/>
              <a:gd name="connsiteX2" fmla="*/ 3707159 w 4228179"/>
              <a:gd name="connsiteY2" fmla="*/ 855998 h 4229956"/>
              <a:gd name="connsiteX3" fmla="*/ 3707159 w 4228179"/>
              <a:gd name="connsiteY3" fmla="*/ 3373959 h 4229956"/>
              <a:gd name="connsiteX4" fmla="*/ 3372541 w 4228179"/>
              <a:gd name="connsiteY4" fmla="*/ 3708717 h 4229956"/>
              <a:gd name="connsiteX5" fmla="*/ 855638 w 4228179"/>
              <a:gd name="connsiteY5" fmla="*/ 3708717 h 4229956"/>
              <a:gd name="connsiteX6" fmla="*/ 521021 w 4228179"/>
              <a:gd name="connsiteY6" fmla="*/ 3373959 h 4229956"/>
              <a:gd name="connsiteX7" fmla="*/ 521021 w 4228179"/>
              <a:gd name="connsiteY7" fmla="*/ 855998 h 4229956"/>
              <a:gd name="connsiteX8" fmla="*/ 855638 w 4228179"/>
              <a:gd name="connsiteY8" fmla="*/ 521240 h 4229956"/>
              <a:gd name="connsiteX9" fmla="*/ 2114090 w 4228179"/>
              <a:gd name="connsiteY9" fmla="*/ 0 h 422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179" h="4229956">
                <a:moveTo>
                  <a:pt x="2114090" y="0"/>
                </a:moveTo>
                <a:cubicBezTo>
                  <a:pt x="2569642" y="1"/>
                  <a:pt x="3025194" y="173747"/>
                  <a:pt x="3372541" y="521240"/>
                </a:cubicBezTo>
                <a:cubicBezTo>
                  <a:pt x="3707159" y="855998"/>
                  <a:pt x="3707159" y="855998"/>
                  <a:pt x="3707159" y="855998"/>
                </a:cubicBezTo>
                <a:cubicBezTo>
                  <a:pt x="4401853" y="1550985"/>
                  <a:pt x="4401853" y="2678973"/>
                  <a:pt x="3707159" y="3373959"/>
                </a:cubicBezTo>
                <a:cubicBezTo>
                  <a:pt x="3372541" y="3708717"/>
                  <a:pt x="3372541" y="3708717"/>
                  <a:pt x="3372541" y="3708717"/>
                </a:cubicBezTo>
                <a:cubicBezTo>
                  <a:pt x="2677847" y="4403703"/>
                  <a:pt x="1550332" y="4403703"/>
                  <a:pt x="855638" y="3708717"/>
                </a:cubicBezTo>
                <a:cubicBezTo>
                  <a:pt x="521021" y="3373959"/>
                  <a:pt x="521021" y="3373959"/>
                  <a:pt x="521021" y="3373959"/>
                </a:cubicBezTo>
                <a:cubicBezTo>
                  <a:pt x="-173674" y="2678973"/>
                  <a:pt x="-173674" y="1550985"/>
                  <a:pt x="521021" y="855998"/>
                </a:cubicBezTo>
                <a:cubicBezTo>
                  <a:pt x="855638" y="521240"/>
                  <a:pt x="855638" y="521240"/>
                  <a:pt x="855638" y="521240"/>
                </a:cubicBezTo>
                <a:cubicBezTo>
                  <a:pt x="1202985" y="173747"/>
                  <a:pt x="1658537" y="1"/>
                  <a:pt x="2114090"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A881A622-5ED1-414C-9662-B95DD44606CA}"/>
              </a:ext>
            </a:extLst>
          </p:cNvPr>
          <p:cNvSpPr>
            <a:spLocks noGrp="1"/>
          </p:cNvSpPr>
          <p:nvPr>
            <p:ph type="pic" sz="quarter" idx="13"/>
          </p:nvPr>
        </p:nvSpPr>
        <p:spPr>
          <a:xfrm>
            <a:off x="10096161" y="3289470"/>
            <a:ext cx="4228179" cy="4229956"/>
          </a:xfrm>
          <a:custGeom>
            <a:avLst/>
            <a:gdLst>
              <a:gd name="connsiteX0" fmla="*/ 2114090 w 4228179"/>
              <a:gd name="connsiteY0" fmla="*/ 0 h 4229956"/>
              <a:gd name="connsiteX1" fmla="*/ 3372541 w 4228179"/>
              <a:gd name="connsiteY1" fmla="*/ 521240 h 4229956"/>
              <a:gd name="connsiteX2" fmla="*/ 3707159 w 4228179"/>
              <a:gd name="connsiteY2" fmla="*/ 855998 h 4229956"/>
              <a:gd name="connsiteX3" fmla="*/ 3707159 w 4228179"/>
              <a:gd name="connsiteY3" fmla="*/ 3373959 h 4229956"/>
              <a:gd name="connsiteX4" fmla="*/ 3372541 w 4228179"/>
              <a:gd name="connsiteY4" fmla="*/ 3708717 h 4229956"/>
              <a:gd name="connsiteX5" fmla="*/ 855638 w 4228179"/>
              <a:gd name="connsiteY5" fmla="*/ 3708717 h 4229956"/>
              <a:gd name="connsiteX6" fmla="*/ 521021 w 4228179"/>
              <a:gd name="connsiteY6" fmla="*/ 3373959 h 4229956"/>
              <a:gd name="connsiteX7" fmla="*/ 521021 w 4228179"/>
              <a:gd name="connsiteY7" fmla="*/ 855998 h 4229956"/>
              <a:gd name="connsiteX8" fmla="*/ 855638 w 4228179"/>
              <a:gd name="connsiteY8" fmla="*/ 521240 h 4229956"/>
              <a:gd name="connsiteX9" fmla="*/ 2114090 w 4228179"/>
              <a:gd name="connsiteY9" fmla="*/ 0 h 422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179" h="4229956">
                <a:moveTo>
                  <a:pt x="2114090" y="0"/>
                </a:moveTo>
                <a:cubicBezTo>
                  <a:pt x="2569642" y="1"/>
                  <a:pt x="3025194" y="173747"/>
                  <a:pt x="3372541" y="521240"/>
                </a:cubicBezTo>
                <a:cubicBezTo>
                  <a:pt x="3707159" y="855998"/>
                  <a:pt x="3707159" y="855998"/>
                  <a:pt x="3707159" y="855998"/>
                </a:cubicBezTo>
                <a:cubicBezTo>
                  <a:pt x="4401853" y="1550985"/>
                  <a:pt x="4401853" y="2678973"/>
                  <a:pt x="3707159" y="3373959"/>
                </a:cubicBezTo>
                <a:cubicBezTo>
                  <a:pt x="3372541" y="3708717"/>
                  <a:pt x="3372541" y="3708717"/>
                  <a:pt x="3372541" y="3708717"/>
                </a:cubicBezTo>
                <a:cubicBezTo>
                  <a:pt x="2677847" y="4403703"/>
                  <a:pt x="1550332" y="4403703"/>
                  <a:pt x="855638" y="3708717"/>
                </a:cubicBezTo>
                <a:cubicBezTo>
                  <a:pt x="521021" y="3373959"/>
                  <a:pt x="521021" y="3373959"/>
                  <a:pt x="521021" y="3373959"/>
                </a:cubicBezTo>
                <a:cubicBezTo>
                  <a:pt x="-173674" y="2678973"/>
                  <a:pt x="-173674" y="1550985"/>
                  <a:pt x="521021" y="855998"/>
                </a:cubicBezTo>
                <a:cubicBezTo>
                  <a:pt x="855638" y="521240"/>
                  <a:pt x="855638" y="521240"/>
                  <a:pt x="855638" y="521240"/>
                </a:cubicBezTo>
                <a:cubicBezTo>
                  <a:pt x="1202985" y="173747"/>
                  <a:pt x="1658537" y="1"/>
                  <a:pt x="2114090"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B18B9413-65B0-4ACE-9084-2052012466BD}"/>
              </a:ext>
            </a:extLst>
          </p:cNvPr>
          <p:cNvSpPr>
            <a:spLocks noGrp="1"/>
          </p:cNvSpPr>
          <p:nvPr>
            <p:ph type="pic" sz="quarter" idx="14"/>
          </p:nvPr>
        </p:nvSpPr>
        <p:spPr>
          <a:xfrm>
            <a:off x="16822982" y="3289470"/>
            <a:ext cx="4228180" cy="4229956"/>
          </a:xfrm>
          <a:custGeom>
            <a:avLst/>
            <a:gdLst>
              <a:gd name="connsiteX0" fmla="*/ 2114090 w 4228180"/>
              <a:gd name="connsiteY0" fmla="*/ 0 h 4229956"/>
              <a:gd name="connsiteX1" fmla="*/ 3372542 w 4228180"/>
              <a:gd name="connsiteY1" fmla="*/ 521240 h 4229956"/>
              <a:gd name="connsiteX2" fmla="*/ 3707158 w 4228180"/>
              <a:gd name="connsiteY2" fmla="*/ 855998 h 4229956"/>
              <a:gd name="connsiteX3" fmla="*/ 3707158 w 4228180"/>
              <a:gd name="connsiteY3" fmla="*/ 3373959 h 4229956"/>
              <a:gd name="connsiteX4" fmla="*/ 3372542 w 4228180"/>
              <a:gd name="connsiteY4" fmla="*/ 3708717 h 4229956"/>
              <a:gd name="connsiteX5" fmla="*/ 855638 w 4228180"/>
              <a:gd name="connsiteY5" fmla="*/ 3708717 h 4229956"/>
              <a:gd name="connsiteX6" fmla="*/ 521020 w 4228180"/>
              <a:gd name="connsiteY6" fmla="*/ 3373959 h 4229956"/>
              <a:gd name="connsiteX7" fmla="*/ 521020 w 4228180"/>
              <a:gd name="connsiteY7" fmla="*/ 855998 h 4229956"/>
              <a:gd name="connsiteX8" fmla="*/ 855638 w 4228180"/>
              <a:gd name="connsiteY8" fmla="*/ 521240 h 4229956"/>
              <a:gd name="connsiteX9" fmla="*/ 2114090 w 4228180"/>
              <a:gd name="connsiteY9" fmla="*/ 0 h 422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180" h="4229956">
                <a:moveTo>
                  <a:pt x="2114090" y="0"/>
                </a:moveTo>
                <a:cubicBezTo>
                  <a:pt x="2569642" y="1"/>
                  <a:pt x="3025194" y="173747"/>
                  <a:pt x="3372542" y="521240"/>
                </a:cubicBezTo>
                <a:cubicBezTo>
                  <a:pt x="3707158" y="855998"/>
                  <a:pt x="3707158" y="855998"/>
                  <a:pt x="3707158" y="855998"/>
                </a:cubicBezTo>
                <a:cubicBezTo>
                  <a:pt x="4401854" y="1550985"/>
                  <a:pt x="4401854" y="2678973"/>
                  <a:pt x="3707158" y="3373959"/>
                </a:cubicBezTo>
                <a:cubicBezTo>
                  <a:pt x="3372542" y="3708717"/>
                  <a:pt x="3372542" y="3708717"/>
                  <a:pt x="3372542" y="3708717"/>
                </a:cubicBezTo>
                <a:cubicBezTo>
                  <a:pt x="2677846" y="4403703"/>
                  <a:pt x="1550332" y="4403703"/>
                  <a:pt x="855638" y="3708717"/>
                </a:cubicBezTo>
                <a:cubicBezTo>
                  <a:pt x="521020" y="3373959"/>
                  <a:pt x="521020" y="3373959"/>
                  <a:pt x="521020" y="3373959"/>
                </a:cubicBezTo>
                <a:cubicBezTo>
                  <a:pt x="-173674" y="2678973"/>
                  <a:pt x="-173674" y="1550985"/>
                  <a:pt x="521020" y="855998"/>
                </a:cubicBezTo>
                <a:cubicBezTo>
                  <a:pt x="855638" y="521240"/>
                  <a:pt x="855638" y="521240"/>
                  <a:pt x="855638" y="521240"/>
                </a:cubicBezTo>
                <a:cubicBezTo>
                  <a:pt x="1202986" y="173747"/>
                  <a:pt x="1658538" y="1"/>
                  <a:pt x="2114090"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07116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C5A564FA-DF57-406B-AA52-35DAE3ECA25F}"/>
              </a:ext>
            </a:extLst>
          </p:cNvPr>
          <p:cNvSpPr>
            <a:spLocks noGrp="1"/>
          </p:cNvSpPr>
          <p:nvPr>
            <p:ph type="pic" sz="quarter" idx="13"/>
          </p:nvPr>
        </p:nvSpPr>
        <p:spPr>
          <a:xfrm>
            <a:off x="3264581"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5" name="Picture Placeholder 34">
            <a:extLst>
              <a:ext uri="{FF2B5EF4-FFF2-40B4-BE49-F238E27FC236}">
                <a16:creationId xmlns:a16="http://schemas.microsoft.com/office/drawing/2014/main" id="{178CB79B-A821-4975-B3CF-C5631EBE3910}"/>
              </a:ext>
            </a:extLst>
          </p:cNvPr>
          <p:cNvSpPr>
            <a:spLocks noGrp="1"/>
          </p:cNvSpPr>
          <p:nvPr>
            <p:ph type="pic" sz="quarter" idx="14"/>
          </p:nvPr>
        </p:nvSpPr>
        <p:spPr>
          <a:xfrm>
            <a:off x="9887177"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55BC2ECA-3A89-4ACF-A651-BD8BD09C7054}"/>
              </a:ext>
            </a:extLst>
          </p:cNvPr>
          <p:cNvSpPr>
            <a:spLocks noGrp="1"/>
          </p:cNvSpPr>
          <p:nvPr>
            <p:ph type="pic" sz="quarter" idx="15"/>
          </p:nvPr>
        </p:nvSpPr>
        <p:spPr>
          <a:xfrm>
            <a:off x="16505691" y="2634511"/>
            <a:ext cx="4593771" cy="4085303"/>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735027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1EFD73-3EFC-4E7E-977E-6045C0E97022}"/>
              </a:ext>
            </a:extLst>
          </p:cNvPr>
          <p:cNvSpPr txBox="1"/>
          <p:nvPr userDrawn="1"/>
        </p:nvSpPr>
        <p:spPr>
          <a:xfrm rot="16200000">
            <a:off x="-1151185" y="6311280"/>
            <a:ext cx="4303999" cy="400110"/>
          </a:xfrm>
          <a:prstGeom prst="rect">
            <a:avLst/>
          </a:prstGeom>
          <a:noFill/>
        </p:spPr>
        <p:txBody>
          <a:bodyPr wrap="none" rtlCol="0" anchor="ctr">
            <a:spAutoFit/>
          </a:bodyPr>
          <a:lstStyle/>
          <a:p>
            <a:r>
              <a:rPr lang="en-US" sz="2000" b="1">
                <a:solidFill>
                  <a:schemeClr val="tx1"/>
                </a:solidFill>
                <a:latin typeface="+mj-lt"/>
              </a:rPr>
              <a:t>Nova</a:t>
            </a:r>
            <a:r>
              <a:rPr lang="en-US" sz="2000">
                <a:solidFill>
                  <a:schemeClr val="tx1"/>
                </a:solidFill>
              </a:rPr>
              <a:t> presentation to DesignTuts team</a:t>
            </a:r>
          </a:p>
        </p:txBody>
      </p:sp>
      <p:sp useBgFill="1">
        <p:nvSpPr>
          <p:cNvPr id="3" name="Rectangle 2">
            <a:extLst>
              <a:ext uri="{FF2B5EF4-FFF2-40B4-BE49-F238E27FC236}">
                <a16:creationId xmlns:a16="http://schemas.microsoft.com/office/drawing/2014/main" id="{70C2095F-97D9-4094-BD36-0951741A08F7}"/>
              </a:ext>
            </a:extLst>
          </p:cNvPr>
          <p:cNvSpPr/>
          <p:nvPr userDrawn="1"/>
        </p:nvSpPr>
        <p:spPr>
          <a:xfrm rot="5400000">
            <a:off x="-1196240" y="10738435"/>
            <a:ext cx="4173803" cy="17813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B3ED305-11AC-4DF6-95E5-0D658AC4E0A0}"/>
              </a:ext>
            </a:extLst>
          </p:cNvPr>
          <p:cNvSpPr/>
          <p:nvPr userDrawn="1"/>
        </p:nvSpPr>
        <p:spPr>
          <a:xfrm rot="2700000">
            <a:off x="499426" y="9056575"/>
            <a:ext cx="1002776" cy="1002776"/>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22A108-D151-4EA8-9380-3C6EB288932B}"/>
              </a:ext>
            </a:extLst>
          </p:cNvPr>
          <p:cNvSpPr/>
          <p:nvPr userDrawn="1"/>
        </p:nvSpPr>
        <p:spPr>
          <a:xfrm rot="2700000">
            <a:off x="586444" y="9143594"/>
            <a:ext cx="828741" cy="828741"/>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03DE27B-C85C-4D54-A022-976B2D0DD19A}"/>
              </a:ext>
            </a:extLst>
          </p:cNvPr>
          <p:cNvSpPr/>
          <p:nvPr userDrawn="1"/>
        </p:nvSpPr>
        <p:spPr>
          <a:xfrm rot="2700000">
            <a:off x="689492" y="9249392"/>
            <a:ext cx="622645" cy="619422"/>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0B9A2B0-4CF5-4B3C-8C18-E65E2B8C917A}"/>
              </a:ext>
            </a:extLst>
          </p:cNvPr>
          <p:cNvSpPr/>
          <p:nvPr userDrawn="1"/>
        </p:nvSpPr>
        <p:spPr>
          <a:xfrm rot="2700000">
            <a:off x="788177" y="9345328"/>
            <a:ext cx="425275" cy="425275"/>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0F81A6E2-5B09-457E-812E-51511A381940}"/>
              </a:ext>
            </a:extLst>
          </p:cNvPr>
          <p:cNvSpPr txBox="1">
            <a:spLocks/>
          </p:cNvSpPr>
          <p:nvPr userDrawn="1"/>
        </p:nvSpPr>
        <p:spPr>
          <a:xfrm>
            <a:off x="877068" y="9239707"/>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b="1" smtClean="0">
                <a:solidFill>
                  <a:schemeClr val="bg1"/>
                </a:solidFill>
                <a:latin typeface="+mj-lt"/>
              </a:rPr>
              <a:pPr algn="ctr"/>
              <a:t>‹N›</a:t>
            </a:fld>
            <a:endParaRPr lang="en-US" sz="1200" b="1">
              <a:solidFill>
                <a:schemeClr val="bg1"/>
              </a:solidFill>
              <a:latin typeface="+mj-lt"/>
            </a:endParaRPr>
          </a:p>
        </p:txBody>
      </p:sp>
      <p:sp>
        <p:nvSpPr>
          <p:cNvPr id="9" name="Rectangle 8">
            <a:hlinkClick r:id="rId2"/>
            <a:extLst>
              <a:ext uri="{FF2B5EF4-FFF2-40B4-BE49-F238E27FC236}">
                <a16:creationId xmlns:a16="http://schemas.microsoft.com/office/drawing/2014/main" id="{DFEF7234-7D16-4547-AD06-EF442D231C26}"/>
              </a:ext>
            </a:extLst>
          </p:cNvPr>
          <p:cNvSpPr/>
          <p:nvPr userDrawn="1"/>
        </p:nvSpPr>
        <p:spPr>
          <a:xfrm>
            <a:off x="23362766" y="6501135"/>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756953-F73D-473A-AAB6-F6742A70FB12}"/>
              </a:ext>
            </a:extLst>
          </p:cNvPr>
          <p:cNvSpPr/>
          <p:nvPr userDrawn="1"/>
        </p:nvSpPr>
        <p:spPr>
          <a:xfrm rot="2700000">
            <a:off x="23436611" y="6581333"/>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9E41AB32-3111-45E8-A763-621C6AB956B7}"/>
              </a:ext>
            </a:extLst>
          </p:cNvPr>
          <p:cNvSpPr>
            <a:spLocks/>
          </p:cNvSpPr>
          <p:nvPr userDrawn="1"/>
        </p:nvSpPr>
        <p:spPr bwMode="auto">
          <a:xfrm>
            <a:off x="23662745" y="6742125"/>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Rectangle 11">
            <a:hlinkClick r:id="rId3"/>
            <a:extLst>
              <a:ext uri="{FF2B5EF4-FFF2-40B4-BE49-F238E27FC236}">
                <a16:creationId xmlns:a16="http://schemas.microsoft.com/office/drawing/2014/main" id="{A53A1220-5AB6-40B6-A7C2-28F939B5D56E}"/>
              </a:ext>
            </a:extLst>
          </p:cNvPr>
          <p:cNvSpPr/>
          <p:nvPr userDrawn="1"/>
        </p:nvSpPr>
        <p:spPr>
          <a:xfrm>
            <a:off x="23362766" y="5679998"/>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7">
            <a:extLst>
              <a:ext uri="{FF2B5EF4-FFF2-40B4-BE49-F238E27FC236}">
                <a16:creationId xmlns:a16="http://schemas.microsoft.com/office/drawing/2014/main" id="{2407B0DC-8427-4721-AAA2-A667E86D7C2B}"/>
              </a:ext>
            </a:extLst>
          </p:cNvPr>
          <p:cNvSpPr>
            <a:spLocks noEditPoints="1"/>
          </p:cNvSpPr>
          <p:nvPr userDrawn="1"/>
        </p:nvSpPr>
        <p:spPr bwMode="auto">
          <a:xfrm>
            <a:off x="23593484" y="5915790"/>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Oval 13">
            <a:extLst>
              <a:ext uri="{FF2B5EF4-FFF2-40B4-BE49-F238E27FC236}">
                <a16:creationId xmlns:a16="http://schemas.microsoft.com/office/drawing/2014/main" id="{26298F93-E28A-4A6A-B4B1-5DB8B90DBD4D}"/>
              </a:ext>
            </a:extLst>
          </p:cNvPr>
          <p:cNvSpPr/>
          <p:nvPr userDrawn="1"/>
        </p:nvSpPr>
        <p:spPr>
          <a:xfrm rot="2700000">
            <a:off x="23436611" y="5760196"/>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4"/>
            <a:extLst>
              <a:ext uri="{FF2B5EF4-FFF2-40B4-BE49-F238E27FC236}">
                <a16:creationId xmlns:a16="http://schemas.microsoft.com/office/drawing/2014/main" id="{C85C7F75-41AD-4A3A-8E42-56FFCC54EA35}"/>
              </a:ext>
            </a:extLst>
          </p:cNvPr>
          <p:cNvSpPr/>
          <p:nvPr userDrawn="1"/>
        </p:nvSpPr>
        <p:spPr>
          <a:xfrm>
            <a:off x="23362766" y="732227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8">
            <a:extLst>
              <a:ext uri="{FF2B5EF4-FFF2-40B4-BE49-F238E27FC236}">
                <a16:creationId xmlns:a16="http://schemas.microsoft.com/office/drawing/2014/main" id="{7405FD7B-4C67-4C0D-A50B-CD501A6FFE60}"/>
              </a:ext>
            </a:extLst>
          </p:cNvPr>
          <p:cNvSpPr>
            <a:spLocks/>
          </p:cNvSpPr>
          <p:nvPr userDrawn="1"/>
        </p:nvSpPr>
        <p:spPr bwMode="auto">
          <a:xfrm>
            <a:off x="23583068" y="758005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Oval 16">
            <a:extLst>
              <a:ext uri="{FF2B5EF4-FFF2-40B4-BE49-F238E27FC236}">
                <a16:creationId xmlns:a16="http://schemas.microsoft.com/office/drawing/2014/main" id="{91468AF2-4BDF-494C-8E68-D8622BC33408}"/>
              </a:ext>
            </a:extLst>
          </p:cNvPr>
          <p:cNvSpPr/>
          <p:nvPr userDrawn="1"/>
        </p:nvSpPr>
        <p:spPr>
          <a:xfrm rot="2700000">
            <a:off x="23436611" y="7402469"/>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5FB5C87-D273-4741-B8BC-9DDDF4ACCED6}"/>
              </a:ext>
            </a:extLst>
          </p:cNvPr>
          <p:cNvGrpSpPr/>
          <p:nvPr userDrawn="1"/>
        </p:nvGrpSpPr>
        <p:grpSpPr>
          <a:xfrm>
            <a:off x="949541" y="840709"/>
            <a:ext cx="102546" cy="1150016"/>
            <a:chOff x="447517" y="840709"/>
            <a:chExt cx="102546" cy="1150016"/>
          </a:xfrm>
        </p:grpSpPr>
        <p:sp>
          <p:nvSpPr>
            <p:cNvPr id="19" name="Oval 28">
              <a:extLst>
                <a:ext uri="{FF2B5EF4-FFF2-40B4-BE49-F238E27FC236}">
                  <a16:creationId xmlns:a16="http://schemas.microsoft.com/office/drawing/2014/main" id="{77A9FED8-8494-4471-996B-444CA69B5905}"/>
                </a:ext>
              </a:extLst>
            </p:cNvPr>
            <p:cNvSpPr/>
            <p:nvPr userDrawn="1"/>
          </p:nvSpPr>
          <p:spPr>
            <a:xfrm>
              <a:off x="447517" y="84070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0" name="Oval 19">
              <a:extLst>
                <a:ext uri="{FF2B5EF4-FFF2-40B4-BE49-F238E27FC236}">
                  <a16:creationId xmlns:a16="http://schemas.microsoft.com/office/drawing/2014/main" id="{1456D321-15D2-4AFE-99BB-E6FF0048B358}"/>
                </a:ext>
              </a:extLst>
            </p:cNvPr>
            <p:cNvSpPr/>
            <p:nvPr userDrawn="1"/>
          </p:nvSpPr>
          <p:spPr>
            <a:xfrm>
              <a:off x="447517" y="1192253"/>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1" name="Oval 20">
              <a:extLst>
                <a:ext uri="{FF2B5EF4-FFF2-40B4-BE49-F238E27FC236}">
                  <a16:creationId xmlns:a16="http://schemas.microsoft.com/office/drawing/2014/main" id="{3DF4838A-6FF2-49AF-9BE3-76AE8F2D9BC2}"/>
                </a:ext>
              </a:extLst>
            </p:cNvPr>
            <p:cNvSpPr/>
            <p:nvPr userDrawn="1"/>
          </p:nvSpPr>
          <p:spPr>
            <a:xfrm>
              <a:off x="447517" y="1540216"/>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2" name="Oval 21">
              <a:extLst>
                <a:ext uri="{FF2B5EF4-FFF2-40B4-BE49-F238E27FC236}">
                  <a16:creationId xmlns:a16="http://schemas.microsoft.com/office/drawing/2014/main" id="{8B0876AB-E2E5-4728-B737-74306782D9BA}"/>
                </a:ext>
              </a:extLst>
            </p:cNvPr>
            <p:cNvSpPr/>
            <p:nvPr userDrawn="1"/>
          </p:nvSpPr>
          <p:spPr>
            <a:xfrm>
              <a:off x="447517" y="188817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grpSp>
        <p:nvGrpSpPr>
          <p:cNvPr id="23" name="Group 22">
            <a:extLst>
              <a:ext uri="{FF2B5EF4-FFF2-40B4-BE49-F238E27FC236}">
                <a16:creationId xmlns:a16="http://schemas.microsoft.com/office/drawing/2014/main" id="{075F4416-25C5-4530-A8BB-0DB995984C1E}"/>
              </a:ext>
            </a:extLst>
          </p:cNvPr>
          <p:cNvGrpSpPr/>
          <p:nvPr userDrawn="1"/>
        </p:nvGrpSpPr>
        <p:grpSpPr>
          <a:xfrm>
            <a:off x="23668358" y="12034374"/>
            <a:ext cx="102546" cy="1150016"/>
            <a:chOff x="447517" y="840709"/>
            <a:chExt cx="102546" cy="1150016"/>
          </a:xfrm>
          <a:solidFill>
            <a:schemeClr val="bg1">
              <a:lumMod val="65000"/>
            </a:schemeClr>
          </a:solidFill>
        </p:grpSpPr>
        <p:sp>
          <p:nvSpPr>
            <p:cNvPr id="24" name="Oval 28">
              <a:extLst>
                <a:ext uri="{FF2B5EF4-FFF2-40B4-BE49-F238E27FC236}">
                  <a16:creationId xmlns:a16="http://schemas.microsoft.com/office/drawing/2014/main" id="{3B70F7E5-CE4C-4884-B385-0FE696B474DF}"/>
                </a:ext>
              </a:extLst>
            </p:cNvPr>
            <p:cNvSpPr/>
            <p:nvPr userDrawn="1"/>
          </p:nvSpPr>
          <p:spPr>
            <a:xfrm>
              <a:off x="447517" y="84070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5" name="Oval 24">
              <a:extLst>
                <a:ext uri="{FF2B5EF4-FFF2-40B4-BE49-F238E27FC236}">
                  <a16:creationId xmlns:a16="http://schemas.microsoft.com/office/drawing/2014/main" id="{DF4C602B-647A-493F-B078-429D1685D74E}"/>
                </a:ext>
              </a:extLst>
            </p:cNvPr>
            <p:cNvSpPr/>
            <p:nvPr userDrawn="1"/>
          </p:nvSpPr>
          <p:spPr>
            <a:xfrm>
              <a:off x="447517" y="1192253"/>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6" name="Oval 25">
              <a:extLst>
                <a:ext uri="{FF2B5EF4-FFF2-40B4-BE49-F238E27FC236}">
                  <a16:creationId xmlns:a16="http://schemas.microsoft.com/office/drawing/2014/main" id="{30110167-0DC5-4BDE-AF07-ADF6A3882B86}"/>
                </a:ext>
              </a:extLst>
            </p:cNvPr>
            <p:cNvSpPr/>
            <p:nvPr userDrawn="1"/>
          </p:nvSpPr>
          <p:spPr>
            <a:xfrm>
              <a:off x="447517" y="1540216"/>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7" name="Oval 26">
              <a:extLst>
                <a:ext uri="{FF2B5EF4-FFF2-40B4-BE49-F238E27FC236}">
                  <a16:creationId xmlns:a16="http://schemas.microsoft.com/office/drawing/2014/main" id="{F472FD95-278B-4473-9721-0ED692FED85A}"/>
                </a:ext>
              </a:extLst>
            </p:cNvPr>
            <p:cNvSpPr/>
            <p:nvPr userDrawn="1"/>
          </p:nvSpPr>
          <p:spPr>
            <a:xfrm>
              <a:off x="447517" y="188817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sp>
        <p:nvSpPr>
          <p:cNvPr id="28" name="Picture Placeholder 27">
            <a:extLst>
              <a:ext uri="{FF2B5EF4-FFF2-40B4-BE49-F238E27FC236}">
                <a16:creationId xmlns:a16="http://schemas.microsoft.com/office/drawing/2014/main" id="{7F699BD0-E3CD-4B7D-9308-5545CC5626CF}"/>
              </a:ext>
            </a:extLst>
          </p:cNvPr>
          <p:cNvSpPr>
            <a:spLocks noGrp="1"/>
          </p:cNvSpPr>
          <p:nvPr>
            <p:ph type="pic" sz="quarter" idx="13"/>
          </p:nvPr>
        </p:nvSpPr>
        <p:spPr>
          <a:xfrm>
            <a:off x="-2" y="0"/>
            <a:ext cx="24387177" cy="13716000"/>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3037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8" presetClass="emph" presetSubtype="0" repeatCount="indefinite" fill="hold" grpId="1" nodeType="withEffect">
                                  <p:stCondLst>
                                    <p:cond delay="300"/>
                                  </p:stCondLst>
                                  <p:childTnLst>
                                    <p:animRot by="21600000">
                                      <p:cBhvr>
                                        <p:cTn id="30" dur="6000" fill="hold"/>
                                        <p:tgtEl>
                                          <p:spTgt spid="4"/>
                                        </p:tgtEl>
                                        <p:attrNameLst>
                                          <p:attrName>r</p:attrName>
                                        </p:attrNameLst>
                                      </p:cBhvr>
                                    </p:animRot>
                                  </p:childTnLst>
                                </p:cTn>
                              </p:par>
                              <p:par>
                                <p:cTn id="31" presetID="8" presetClass="emph" presetSubtype="0" repeatCount="indefinite" fill="hold" grpId="1" nodeType="withEffect">
                                  <p:stCondLst>
                                    <p:cond delay="500"/>
                                  </p:stCondLst>
                                  <p:childTnLst>
                                    <p:animRot by="21600000">
                                      <p:cBhvr>
                                        <p:cTn id="32" dur="5000" fill="hold"/>
                                        <p:tgtEl>
                                          <p:spTgt spid="5"/>
                                        </p:tgtEl>
                                        <p:attrNameLst>
                                          <p:attrName>r</p:attrName>
                                        </p:attrNameLst>
                                      </p:cBhvr>
                                    </p:animRot>
                                  </p:childTnLst>
                                </p:cTn>
                              </p:par>
                              <p:par>
                                <p:cTn id="33" presetID="8" presetClass="emph" presetSubtype="0" repeatCount="indefinite" fill="hold" grpId="1" nodeType="withEffect">
                                  <p:stCondLst>
                                    <p:cond delay="700"/>
                                  </p:stCondLst>
                                  <p:childTnLst>
                                    <p:animRot by="21600000">
                                      <p:cBhvr>
                                        <p:cTn id="34" dur="4000" fill="hold"/>
                                        <p:tgtEl>
                                          <p:spTgt spid="6"/>
                                        </p:tgtEl>
                                        <p:attrNameLst>
                                          <p:attrName>r</p:attrName>
                                        </p:attrNameLst>
                                      </p:cBhvr>
                                    </p:animRot>
                                  </p:childTnLst>
                                </p:cTn>
                              </p:par>
                              <p:par>
                                <p:cTn id="35" presetID="8" presetClass="emph" presetSubtype="0" repeatCount="indefinite" fill="hold" grpId="1" nodeType="withEffect">
                                  <p:stCondLst>
                                    <p:cond delay="900"/>
                                  </p:stCondLst>
                                  <p:childTnLst>
                                    <p:animRot by="21600000">
                                      <p:cBhvr>
                                        <p:cTn id="36" dur="3000" fill="hold"/>
                                        <p:tgtEl>
                                          <p:spTgt spid="7"/>
                                        </p:tgtEl>
                                        <p:attrNameLst>
                                          <p:attrName>r</p:attrName>
                                        </p:attrNameLst>
                                      </p:cBhvr>
                                    </p:animRot>
                                  </p:childTnLst>
                                </p:cTn>
                              </p:par>
                              <p:par>
                                <p:cTn id="37" presetID="2" presetClass="entr" presetSubtype="4" decel="100000" fill="hold" grpId="0" nodeType="withEffect">
                                  <p:stCondLst>
                                    <p:cond delay="2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49" presetClass="entr" presetSubtype="0"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par>
                                <p:cTn id="47" presetID="49" presetClass="entr" presetSubtype="0" decel="100000" fill="hold" grpId="0" nodeType="withEffect">
                                  <p:stCondLst>
                                    <p:cond delay="1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49" presetClass="entr" presetSubtype="0" decel="10000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 calcmode="lin" valueType="num">
                                      <p:cBhvr>
                                        <p:cTn id="57" dur="500" fill="hold"/>
                                        <p:tgtEl>
                                          <p:spTgt spid="10"/>
                                        </p:tgtEl>
                                        <p:attrNameLst>
                                          <p:attrName>style.rotation</p:attrName>
                                        </p:attrNameLst>
                                      </p:cBhvr>
                                      <p:tavLst>
                                        <p:tav tm="0">
                                          <p:val>
                                            <p:fltVal val="360"/>
                                          </p:val>
                                        </p:tav>
                                        <p:tav tm="100000">
                                          <p:val>
                                            <p:fltVal val="0"/>
                                          </p:val>
                                        </p:tav>
                                      </p:tavLst>
                                    </p:anim>
                                    <p:animEffect transition="in" filter="fade">
                                      <p:cBhvr>
                                        <p:cTn id="58" dur="500"/>
                                        <p:tgtEl>
                                          <p:spTgt spid="10"/>
                                        </p:tgtEl>
                                      </p:cBhvr>
                                    </p:animEffect>
                                  </p:childTnLst>
                                </p:cTn>
                              </p:par>
                              <p:par>
                                <p:cTn id="59" presetID="49" presetClass="entr" presetSubtype="0" decel="100000" fill="hold" grpId="0" nodeType="withEffect">
                                  <p:stCondLst>
                                    <p:cond delay="30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 calcmode="lin" valueType="num">
                                      <p:cBhvr>
                                        <p:cTn id="63" dur="500" fill="hold"/>
                                        <p:tgtEl>
                                          <p:spTgt spid="11"/>
                                        </p:tgtEl>
                                        <p:attrNameLst>
                                          <p:attrName>style.rotation</p:attrName>
                                        </p:attrNameLst>
                                      </p:cBhvr>
                                      <p:tavLst>
                                        <p:tav tm="0">
                                          <p:val>
                                            <p:fltVal val="360"/>
                                          </p:val>
                                        </p:tav>
                                        <p:tav tm="100000">
                                          <p:val>
                                            <p:fltVal val="0"/>
                                          </p:val>
                                        </p:tav>
                                      </p:tavLst>
                                    </p:anim>
                                    <p:animEffect transition="in" filter="fade">
                                      <p:cBhvr>
                                        <p:cTn id="64" dur="500"/>
                                        <p:tgtEl>
                                          <p:spTgt spid="11"/>
                                        </p:tgtEl>
                                      </p:cBhvr>
                                    </p:animEffect>
                                  </p:childTnLst>
                                </p:cTn>
                              </p:par>
                              <p:par>
                                <p:cTn id="65" presetID="49" presetClass="entr" presetSubtype="0" decel="100000"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360"/>
                                          </p:val>
                                        </p:tav>
                                        <p:tav tm="100000">
                                          <p:val>
                                            <p:fltVal val="0"/>
                                          </p:val>
                                        </p:tav>
                                      </p:tavLst>
                                    </p:anim>
                                    <p:animEffect transition="in" filter="fade">
                                      <p:cBhvr>
                                        <p:cTn id="76" dur="500"/>
                                        <p:tgtEl>
                                          <p:spTgt spid="13"/>
                                        </p:tgtEl>
                                      </p:cBhvr>
                                    </p:animEffect>
                                  </p:childTnLst>
                                </p:cTn>
                              </p:par>
                              <p:par>
                                <p:cTn id="77" presetID="23" presetClass="entr" presetSubtype="288"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p:cTn id="79" dur="1600" fill="hold"/>
                                        <p:tgtEl>
                                          <p:spTgt spid="28"/>
                                        </p:tgtEl>
                                        <p:attrNameLst>
                                          <p:attrName>ppt_w</p:attrName>
                                        </p:attrNameLst>
                                      </p:cBhvr>
                                      <p:tavLst>
                                        <p:tav tm="0">
                                          <p:val>
                                            <p:strVal val="4/3*#ppt_w"/>
                                          </p:val>
                                        </p:tav>
                                        <p:tav tm="100000">
                                          <p:val>
                                            <p:strVal val="#ppt_w"/>
                                          </p:val>
                                        </p:tav>
                                      </p:tavLst>
                                    </p:anim>
                                    <p:anim calcmode="lin" valueType="num">
                                      <p:cBhvr>
                                        <p:cTn id="80" dur="1600" fill="hold"/>
                                        <p:tgtEl>
                                          <p:spTgt spid="2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3" grpId="0" animBg="1"/>
      <p:bldP spid="14" grpId="0" animBg="1"/>
      <p:bldP spid="16" grpId="0" animBg="1"/>
      <p:bldP spid="17" grpId="0" animBg="1"/>
      <p:bldP spid="28" grpId="0" animBg="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3F2F8012-EE85-4E61-B325-F04045D1F0AB}"/>
              </a:ext>
            </a:extLst>
          </p:cNvPr>
          <p:cNvSpPr>
            <a:spLocks noGrp="1"/>
          </p:cNvSpPr>
          <p:nvPr>
            <p:ph type="pic" sz="quarter" idx="13"/>
          </p:nvPr>
        </p:nvSpPr>
        <p:spPr>
          <a:xfrm>
            <a:off x="7162800" y="1295400"/>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FCCFAD53-D99C-4483-BBC4-1C6952C442AD}"/>
              </a:ext>
            </a:extLst>
          </p:cNvPr>
          <p:cNvSpPr>
            <a:spLocks noGrp="1"/>
          </p:cNvSpPr>
          <p:nvPr>
            <p:ph type="pic" sz="quarter" idx="14"/>
          </p:nvPr>
        </p:nvSpPr>
        <p:spPr>
          <a:xfrm>
            <a:off x="7162800" y="14024763"/>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7" name="Picture Placeholder 36">
            <a:extLst>
              <a:ext uri="{FF2B5EF4-FFF2-40B4-BE49-F238E27FC236}">
                <a16:creationId xmlns:a16="http://schemas.microsoft.com/office/drawing/2014/main" id="{2B27640E-DC5B-4F3D-B3BD-3BD42A3AC63A}"/>
              </a:ext>
            </a:extLst>
          </p:cNvPr>
          <p:cNvSpPr>
            <a:spLocks noGrp="1"/>
          </p:cNvSpPr>
          <p:nvPr>
            <p:ph type="pic" sz="quarter" idx="15"/>
          </p:nvPr>
        </p:nvSpPr>
        <p:spPr>
          <a:xfrm>
            <a:off x="7162800" y="-11576304"/>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2" name="TextBox 1">
            <a:extLst>
              <a:ext uri="{FF2B5EF4-FFF2-40B4-BE49-F238E27FC236}">
                <a16:creationId xmlns:a16="http://schemas.microsoft.com/office/drawing/2014/main" id="{991EFD73-3EFC-4E7E-977E-6045C0E97022}"/>
              </a:ext>
            </a:extLst>
          </p:cNvPr>
          <p:cNvSpPr txBox="1"/>
          <p:nvPr userDrawn="1"/>
        </p:nvSpPr>
        <p:spPr>
          <a:xfrm rot="16200000">
            <a:off x="-1151185" y="6311280"/>
            <a:ext cx="4303999" cy="400110"/>
          </a:xfrm>
          <a:prstGeom prst="rect">
            <a:avLst/>
          </a:prstGeom>
          <a:noFill/>
        </p:spPr>
        <p:txBody>
          <a:bodyPr wrap="none" rtlCol="0" anchor="ctr">
            <a:spAutoFit/>
          </a:bodyPr>
          <a:lstStyle/>
          <a:p>
            <a:r>
              <a:rPr lang="en-US" sz="2000" b="1">
                <a:solidFill>
                  <a:schemeClr val="tx1"/>
                </a:solidFill>
                <a:latin typeface="+mj-lt"/>
              </a:rPr>
              <a:t>Nova</a:t>
            </a:r>
            <a:r>
              <a:rPr lang="en-US" sz="2000">
                <a:solidFill>
                  <a:schemeClr val="tx1"/>
                </a:solidFill>
              </a:rPr>
              <a:t> presentation to DesignTuts team</a:t>
            </a:r>
          </a:p>
        </p:txBody>
      </p:sp>
      <p:sp useBgFill="1">
        <p:nvSpPr>
          <p:cNvPr id="3" name="Rectangle 2">
            <a:extLst>
              <a:ext uri="{FF2B5EF4-FFF2-40B4-BE49-F238E27FC236}">
                <a16:creationId xmlns:a16="http://schemas.microsoft.com/office/drawing/2014/main" id="{70C2095F-97D9-4094-BD36-0951741A08F7}"/>
              </a:ext>
            </a:extLst>
          </p:cNvPr>
          <p:cNvSpPr/>
          <p:nvPr userDrawn="1"/>
        </p:nvSpPr>
        <p:spPr>
          <a:xfrm rot="5400000">
            <a:off x="-1196240" y="10738435"/>
            <a:ext cx="4173803" cy="17813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B3ED305-11AC-4DF6-95E5-0D658AC4E0A0}"/>
              </a:ext>
            </a:extLst>
          </p:cNvPr>
          <p:cNvSpPr/>
          <p:nvPr userDrawn="1"/>
        </p:nvSpPr>
        <p:spPr>
          <a:xfrm rot="2700000">
            <a:off x="499426" y="9056575"/>
            <a:ext cx="1002776" cy="1002776"/>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B822A108-D151-4EA8-9380-3C6EB288932B}"/>
              </a:ext>
            </a:extLst>
          </p:cNvPr>
          <p:cNvSpPr/>
          <p:nvPr userDrawn="1"/>
        </p:nvSpPr>
        <p:spPr>
          <a:xfrm rot="2700000">
            <a:off x="586444" y="9143594"/>
            <a:ext cx="828741" cy="828741"/>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03DE27B-C85C-4D54-A022-976B2D0DD19A}"/>
              </a:ext>
            </a:extLst>
          </p:cNvPr>
          <p:cNvSpPr/>
          <p:nvPr userDrawn="1"/>
        </p:nvSpPr>
        <p:spPr>
          <a:xfrm rot="2700000">
            <a:off x="689492" y="9249392"/>
            <a:ext cx="622645" cy="619422"/>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0B9A2B0-4CF5-4B3C-8C18-E65E2B8C917A}"/>
              </a:ext>
            </a:extLst>
          </p:cNvPr>
          <p:cNvSpPr/>
          <p:nvPr userDrawn="1"/>
        </p:nvSpPr>
        <p:spPr>
          <a:xfrm rot="2700000">
            <a:off x="788177" y="9345328"/>
            <a:ext cx="425275" cy="425275"/>
          </a:xfrm>
          <a:prstGeom prst="roundRect">
            <a:avLst>
              <a:gd name="adj" fmla="val 21316"/>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0F81A6E2-5B09-457E-812E-51511A381940}"/>
              </a:ext>
            </a:extLst>
          </p:cNvPr>
          <p:cNvSpPr txBox="1">
            <a:spLocks/>
          </p:cNvSpPr>
          <p:nvPr userDrawn="1"/>
        </p:nvSpPr>
        <p:spPr>
          <a:xfrm>
            <a:off x="877068" y="9239707"/>
            <a:ext cx="247493"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000" b="1" smtClean="0">
                <a:solidFill>
                  <a:schemeClr val="bg1"/>
                </a:solidFill>
                <a:latin typeface="+mj-lt"/>
              </a:rPr>
              <a:pPr algn="ctr"/>
              <a:t>‹N›</a:t>
            </a:fld>
            <a:endParaRPr lang="en-US" sz="1200" b="1">
              <a:solidFill>
                <a:schemeClr val="bg1"/>
              </a:solidFill>
              <a:latin typeface="+mj-lt"/>
            </a:endParaRPr>
          </a:p>
        </p:txBody>
      </p:sp>
      <p:sp>
        <p:nvSpPr>
          <p:cNvPr id="9" name="Rectangle 8">
            <a:hlinkClick r:id="rId2"/>
            <a:extLst>
              <a:ext uri="{FF2B5EF4-FFF2-40B4-BE49-F238E27FC236}">
                <a16:creationId xmlns:a16="http://schemas.microsoft.com/office/drawing/2014/main" id="{DFEF7234-7D16-4547-AD06-EF442D231C26}"/>
              </a:ext>
            </a:extLst>
          </p:cNvPr>
          <p:cNvSpPr/>
          <p:nvPr userDrawn="1"/>
        </p:nvSpPr>
        <p:spPr>
          <a:xfrm>
            <a:off x="23362766" y="6501135"/>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756953-F73D-473A-AAB6-F6742A70FB12}"/>
              </a:ext>
            </a:extLst>
          </p:cNvPr>
          <p:cNvSpPr/>
          <p:nvPr userDrawn="1"/>
        </p:nvSpPr>
        <p:spPr>
          <a:xfrm rot="2700000">
            <a:off x="23436611" y="6581333"/>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9E41AB32-3111-45E8-A763-621C6AB956B7}"/>
              </a:ext>
            </a:extLst>
          </p:cNvPr>
          <p:cNvSpPr>
            <a:spLocks/>
          </p:cNvSpPr>
          <p:nvPr userDrawn="1"/>
        </p:nvSpPr>
        <p:spPr bwMode="auto">
          <a:xfrm>
            <a:off x="23662745" y="6742125"/>
            <a:ext cx="113773" cy="244458"/>
          </a:xfrm>
          <a:custGeom>
            <a:avLst/>
            <a:gdLst>
              <a:gd name="T0" fmla="*/ 573 w 704"/>
              <a:gd name="T1" fmla="*/ 255 h 1506"/>
              <a:gd name="T2" fmla="*/ 573 w 704"/>
              <a:gd name="T3" fmla="*/ 255 h 1506"/>
              <a:gd name="T4" fmla="*/ 704 w 704"/>
              <a:gd name="T5" fmla="*/ 255 h 1506"/>
              <a:gd name="T6" fmla="*/ 704 w 704"/>
              <a:gd name="T7" fmla="*/ 0 h 1506"/>
              <a:gd name="T8" fmla="*/ 492 w 704"/>
              <a:gd name="T9" fmla="*/ 0 h 1506"/>
              <a:gd name="T10" fmla="*/ 155 w 704"/>
              <a:gd name="T11" fmla="*/ 336 h 1506"/>
              <a:gd name="T12" fmla="*/ 155 w 704"/>
              <a:gd name="T13" fmla="*/ 493 h 1506"/>
              <a:gd name="T14" fmla="*/ 0 w 704"/>
              <a:gd name="T15" fmla="*/ 493 h 1506"/>
              <a:gd name="T16" fmla="*/ 0 w 704"/>
              <a:gd name="T17" fmla="*/ 749 h 1506"/>
              <a:gd name="T18" fmla="*/ 155 w 704"/>
              <a:gd name="T19" fmla="*/ 749 h 1506"/>
              <a:gd name="T20" fmla="*/ 155 w 704"/>
              <a:gd name="T21" fmla="*/ 1506 h 1506"/>
              <a:gd name="T22" fmla="*/ 467 w 704"/>
              <a:gd name="T23" fmla="*/ 1506 h 1506"/>
              <a:gd name="T24" fmla="*/ 467 w 704"/>
              <a:gd name="T25" fmla="*/ 749 h 1506"/>
              <a:gd name="T26" fmla="*/ 679 w 704"/>
              <a:gd name="T27" fmla="*/ 749 h 1506"/>
              <a:gd name="T28" fmla="*/ 704 w 704"/>
              <a:gd name="T29" fmla="*/ 493 h 1506"/>
              <a:gd name="T30" fmla="*/ 467 w 704"/>
              <a:gd name="T31" fmla="*/ 493 h 1506"/>
              <a:gd name="T32" fmla="*/ 467 w 704"/>
              <a:gd name="T33" fmla="*/ 362 h 1506"/>
              <a:gd name="T34" fmla="*/ 573 w 704"/>
              <a:gd name="T35" fmla="*/ 255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4" h="1506">
                <a:moveTo>
                  <a:pt x="573" y="255"/>
                </a:moveTo>
                <a:lnTo>
                  <a:pt x="573" y="255"/>
                </a:lnTo>
                <a:lnTo>
                  <a:pt x="704" y="255"/>
                </a:lnTo>
                <a:lnTo>
                  <a:pt x="704" y="0"/>
                </a:lnTo>
                <a:lnTo>
                  <a:pt x="492" y="0"/>
                </a:lnTo>
                <a:cubicBezTo>
                  <a:pt x="243" y="0"/>
                  <a:pt x="155" y="124"/>
                  <a:pt x="155" y="336"/>
                </a:cubicBezTo>
                <a:lnTo>
                  <a:pt x="155" y="493"/>
                </a:lnTo>
                <a:lnTo>
                  <a:pt x="0" y="493"/>
                </a:lnTo>
                <a:lnTo>
                  <a:pt x="0" y="749"/>
                </a:lnTo>
                <a:lnTo>
                  <a:pt x="155" y="749"/>
                </a:lnTo>
                <a:lnTo>
                  <a:pt x="155" y="1506"/>
                </a:lnTo>
                <a:lnTo>
                  <a:pt x="467" y="1506"/>
                </a:lnTo>
                <a:lnTo>
                  <a:pt x="467" y="749"/>
                </a:lnTo>
                <a:lnTo>
                  <a:pt x="679" y="749"/>
                </a:lnTo>
                <a:lnTo>
                  <a:pt x="704" y="493"/>
                </a:lnTo>
                <a:lnTo>
                  <a:pt x="467" y="493"/>
                </a:lnTo>
                <a:lnTo>
                  <a:pt x="467" y="362"/>
                </a:lnTo>
                <a:cubicBezTo>
                  <a:pt x="467" y="293"/>
                  <a:pt x="473" y="255"/>
                  <a:pt x="573" y="255"/>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2" name="Rectangle 11">
            <a:hlinkClick r:id="rId3"/>
            <a:extLst>
              <a:ext uri="{FF2B5EF4-FFF2-40B4-BE49-F238E27FC236}">
                <a16:creationId xmlns:a16="http://schemas.microsoft.com/office/drawing/2014/main" id="{A53A1220-5AB6-40B6-A7C2-28F939B5D56E}"/>
              </a:ext>
            </a:extLst>
          </p:cNvPr>
          <p:cNvSpPr/>
          <p:nvPr userDrawn="1"/>
        </p:nvSpPr>
        <p:spPr>
          <a:xfrm>
            <a:off x="23362766" y="5679998"/>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reeform 7">
            <a:extLst>
              <a:ext uri="{FF2B5EF4-FFF2-40B4-BE49-F238E27FC236}">
                <a16:creationId xmlns:a16="http://schemas.microsoft.com/office/drawing/2014/main" id="{2407B0DC-8427-4721-AAA2-A667E86D7C2B}"/>
              </a:ext>
            </a:extLst>
          </p:cNvPr>
          <p:cNvSpPr>
            <a:spLocks noEditPoints="1"/>
          </p:cNvSpPr>
          <p:nvPr userDrawn="1"/>
        </p:nvSpPr>
        <p:spPr bwMode="auto">
          <a:xfrm>
            <a:off x="23593484" y="5915790"/>
            <a:ext cx="252294" cy="242147"/>
          </a:xfrm>
          <a:custGeom>
            <a:avLst/>
            <a:gdLst>
              <a:gd name="T0" fmla="*/ 1176 w 1562"/>
              <a:gd name="T1" fmla="*/ 466 h 1491"/>
              <a:gd name="T2" fmla="*/ 1176 w 1562"/>
              <a:gd name="T3" fmla="*/ 466 h 1491"/>
              <a:gd name="T4" fmla="*/ 871 w 1562"/>
              <a:gd name="T5" fmla="*/ 636 h 1491"/>
              <a:gd name="T6" fmla="*/ 871 w 1562"/>
              <a:gd name="T7" fmla="*/ 488 h 1491"/>
              <a:gd name="T8" fmla="*/ 538 w 1562"/>
              <a:gd name="T9" fmla="*/ 488 h 1491"/>
              <a:gd name="T10" fmla="*/ 538 w 1562"/>
              <a:gd name="T11" fmla="*/ 1491 h 1491"/>
              <a:gd name="T12" fmla="*/ 871 w 1562"/>
              <a:gd name="T13" fmla="*/ 1491 h 1491"/>
              <a:gd name="T14" fmla="*/ 871 w 1562"/>
              <a:gd name="T15" fmla="*/ 931 h 1491"/>
              <a:gd name="T16" fmla="*/ 886 w 1562"/>
              <a:gd name="T17" fmla="*/ 850 h 1491"/>
              <a:gd name="T18" fmla="*/ 1057 w 1562"/>
              <a:gd name="T19" fmla="*/ 724 h 1491"/>
              <a:gd name="T20" fmla="*/ 1228 w 1562"/>
              <a:gd name="T21" fmla="*/ 953 h 1491"/>
              <a:gd name="T22" fmla="*/ 1228 w 1562"/>
              <a:gd name="T23" fmla="*/ 1491 h 1491"/>
              <a:gd name="T24" fmla="*/ 1562 w 1562"/>
              <a:gd name="T25" fmla="*/ 1491 h 1491"/>
              <a:gd name="T26" fmla="*/ 1562 w 1562"/>
              <a:gd name="T27" fmla="*/ 916 h 1491"/>
              <a:gd name="T28" fmla="*/ 1176 w 1562"/>
              <a:gd name="T29" fmla="*/ 466 h 1491"/>
              <a:gd name="T30" fmla="*/ 22 w 1562"/>
              <a:gd name="T31" fmla="*/ 1491 h 1491"/>
              <a:gd name="T32" fmla="*/ 22 w 1562"/>
              <a:gd name="T33" fmla="*/ 1491 h 1491"/>
              <a:gd name="T34" fmla="*/ 357 w 1562"/>
              <a:gd name="T35" fmla="*/ 1491 h 1491"/>
              <a:gd name="T36" fmla="*/ 357 w 1562"/>
              <a:gd name="T37" fmla="*/ 487 h 1491"/>
              <a:gd name="T38" fmla="*/ 22 w 1562"/>
              <a:gd name="T39" fmla="*/ 487 h 1491"/>
              <a:gd name="T40" fmla="*/ 22 w 1562"/>
              <a:gd name="T41" fmla="*/ 1491 h 1491"/>
              <a:gd name="T42" fmla="*/ 193 w 1562"/>
              <a:gd name="T43" fmla="*/ 0 h 1491"/>
              <a:gd name="T44" fmla="*/ 193 w 1562"/>
              <a:gd name="T45" fmla="*/ 0 h 1491"/>
              <a:gd name="T46" fmla="*/ 0 w 1562"/>
              <a:gd name="T47" fmla="*/ 178 h 1491"/>
              <a:gd name="T48" fmla="*/ 186 w 1562"/>
              <a:gd name="T49" fmla="*/ 347 h 1491"/>
              <a:gd name="T50" fmla="*/ 379 w 1562"/>
              <a:gd name="T51" fmla="*/ 178 h 1491"/>
              <a:gd name="T52" fmla="*/ 193 w 1562"/>
              <a:gd name="T53" fmla="*/ 0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2" h="1491">
                <a:moveTo>
                  <a:pt x="1176" y="466"/>
                </a:moveTo>
                <a:lnTo>
                  <a:pt x="1176" y="466"/>
                </a:lnTo>
                <a:cubicBezTo>
                  <a:pt x="990" y="466"/>
                  <a:pt x="916" y="562"/>
                  <a:pt x="871" y="636"/>
                </a:cubicBezTo>
                <a:lnTo>
                  <a:pt x="871" y="488"/>
                </a:lnTo>
                <a:lnTo>
                  <a:pt x="538" y="488"/>
                </a:lnTo>
                <a:cubicBezTo>
                  <a:pt x="545" y="584"/>
                  <a:pt x="538" y="1491"/>
                  <a:pt x="538" y="1491"/>
                </a:cubicBezTo>
                <a:lnTo>
                  <a:pt x="871" y="1491"/>
                </a:lnTo>
                <a:lnTo>
                  <a:pt x="871" y="931"/>
                </a:lnTo>
                <a:cubicBezTo>
                  <a:pt x="871" y="901"/>
                  <a:pt x="871" y="872"/>
                  <a:pt x="886" y="850"/>
                </a:cubicBezTo>
                <a:cubicBezTo>
                  <a:pt x="909" y="791"/>
                  <a:pt x="961" y="724"/>
                  <a:pt x="1057" y="724"/>
                </a:cubicBezTo>
                <a:cubicBezTo>
                  <a:pt x="1176" y="724"/>
                  <a:pt x="1228" y="820"/>
                  <a:pt x="1228" y="953"/>
                </a:cubicBezTo>
                <a:lnTo>
                  <a:pt x="1228" y="1491"/>
                </a:lnTo>
                <a:lnTo>
                  <a:pt x="1562" y="1491"/>
                </a:lnTo>
                <a:lnTo>
                  <a:pt x="1562" y="916"/>
                </a:lnTo>
                <a:cubicBezTo>
                  <a:pt x="1562" y="606"/>
                  <a:pt x="1398" y="466"/>
                  <a:pt x="1176" y="466"/>
                </a:cubicBezTo>
                <a:close/>
                <a:moveTo>
                  <a:pt x="22" y="1491"/>
                </a:moveTo>
                <a:lnTo>
                  <a:pt x="22" y="1491"/>
                </a:lnTo>
                <a:lnTo>
                  <a:pt x="357" y="1491"/>
                </a:lnTo>
                <a:lnTo>
                  <a:pt x="357" y="487"/>
                </a:lnTo>
                <a:lnTo>
                  <a:pt x="22" y="487"/>
                </a:lnTo>
                <a:lnTo>
                  <a:pt x="22" y="1491"/>
                </a:lnTo>
                <a:close/>
                <a:moveTo>
                  <a:pt x="193" y="0"/>
                </a:moveTo>
                <a:lnTo>
                  <a:pt x="193" y="0"/>
                </a:lnTo>
                <a:cubicBezTo>
                  <a:pt x="74" y="0"/>
                  <a:pt x="0" y="82"/>
                  <a:pt x="0" y="178"/>
                </a:cubicBezTo>
                <a:cubicBezTo>
                  <a:pt x="0" y="273"/>
                  <a:pt x="74" y="347"/>
                  <a:pt x="186" y="347"/>
                </a:cubicBezTo>
                <a:cubicBezTo>
                  <a:pt x="305" y="347"/>
                  <a:pt x="379" y="273"/>
                  <a:pt x="379" y="178"/>
                </a:cubicBezTo>
                <a:cubicBezTo>
                  <a:pt x="379" y="82"/>
                  <a:pt x="305" y="0"/>
                  <a:pt x="193" y="0"/>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4" name="Oval 13">
            <a:extLst>
              <a:ext uri="{FF2B5EF4-FFF2-40B4-BE49-F238E27FC236}">
                <a16:creationId xmlns:a16="http://schemas.microsoft.com/office/drawing/2014/main" id="{26298F93-E28A-4A6A-B4B1-5DB8B90DBD4D}"/>
              </a:ext>
            </a:extLst>
          </p:cNvPr>
          <p:cNvSpPr/>
          <p:nvPr userDrawn="1"/>
        </p:nvSpPr>
        <p:spPr>
          <a:xfrm rot="2700000">
            <a:off x="23436611" y="5760196"/>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rId4"/>
            <a:extLst>
              <a:ext uri="{FF2B5EF4-FFF2-40B4-BE49-F238E27FC236}">
                <a16:creationId xmlns:a16="http://schemas.microsoft.com/office/drawing/2014/main" id="{C85C7F75-41AD-4A3A-8E42-56FFCC54EA35}"/>
              </a:ext>
            </a:extLst>
          </p:cNvPr>
          <p:cNvSpPr/>
          <p:nvPr userDrawn="1"/>
        </p:nvSpPr>
        <p:spPr>
          <a:xfrm>
            <a:off x="23362766" y="7322271"/>
            <a:ext cx="713731" cy="713731"/>
          </a:xfrm>
          <a:prstGeom prst="rect">
            <a:avLst/>
          </a:prstGeom>
          <a:solidFill>
            <a:srgbClr val="00CAC5">
              <a:alpha val="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8">
            <a:extLst>
              <a:ext uri="{FF2B5EF4-FFF2-40B4-BE49-F238E27FC236}">
                <a16:creationId xmlns:a16="http://schemas.microsoft.com/office/drawing/2014/main" id="{7405FD7B-4C67-4C0D-A50B-CD501A6FFE60}"/>
              </a:ext>
            </a:extLst>
          </p:cNvPr>
          <p:cNvSpPr>
            <a:spLocks/>
          </p:cNvSpPr>
          <p:nvPr userDrawn="1"/>
        </p:nvSpPr>
        <p:spPr bwMode="auto">
          <a:xfrm>
            <a:off x="23583068" y="7580059"/>
            <a:ext cx="273127" cy="223096"/>
          </a:xfrm>
          <a:custGeom>
            <a:avLst/>
            <a:gdLst>
              <a:gd name="T0" fmla="*/ 1491 w 1690"/>
              <a:gd name="T1" fmla="*/ 223 h 1374"/>
              <a:gd name="T2" fmla="*/ 1491 w 1690"/>
              <a:gd name="T3" fmla="*/ 223 h 1374"/>
              <a:gd name="T4" fmla="*/ 1647 w 1690"/>
              <a:gd name="T5" fmla="*/ 30 h 1374"/>
              <a:gd name="T6" fmla="*/ 1424 w 1690"/>
              <a:gd name="T7" fmla="*/ 108 h 1374"/>
              <a:gd name="T8" fmla="*/ 1171 w 1690"/>
              <a:gd name="T9" fmla="*/ 0 h 1374"/>
              <a:gd name="T10" fmla="*/ 821 w 1690"/>
              <a:gd name="T11" fmla="*/ 356 h 1374"/>
              <a:gd name="T12" fmla="*/ 827 w 1690"/>
              <a:gd name="T13" fmla="*/ 428 h 1374"/>
              <a:gd name="T14" fmla="*/ 114 w 1690"/>
              <a:gd name="T15" fmla="*/ 66 h 1374"/>
              <a:gd name="T16" fmla="*/ 72 w 1690"/>
              <a:gd name="T17" fmla="*/ 241 h 1374"/>
              <a:gd name="T18" fmla="*/ 223 w 1690"/>
              <a:gd name="T19" fmla="*/ 530 h 1374"/>
              <a:gd name="T20" fmla="*/ 66 w 1690"/>
              <a:gd name="T21" fmla="*/ 488 h 1374"/>
              <a:gd name="T22" fmla="*/ 66 w 1690"/>
              <a:gd name="T23" fmla="*/ 494 h 1374"/>
              <a:gd name="T24" fmla="*/ 344 w 1690"/>
              <a:gd name="T25" fmla="*/ 832 h 1374"/>
              <a:gd name="T26" fmla="*/ 253 w 1690"/>
              <a:gd name="T27" fmla="*/ 844 h 1374"/>
              <a:gd name="T28" fmla="*/ 187 w 1690"/>
              <a:gd name="T29" fmla="*/ 838 h 1374"/>
              <a:gd name="T30" fmla="*/ 513 w 1690"/>
              <a:gd name="T31" fmla="*/ 1079 h 1374"/>
              <a:gd name="T32" fmla="*/ 78 w 1690"/>
              <a:gd name="T33" fmla="*/ 1230 h 1374"/>
              <a:gd name="T34" fmla="*/ 0 w 1690"/>
              <a:gd name="T35" fmla="*/ 1224 h 1374"/>
              <a:gd name="T36" fmla="*/ 525 w 1690"/>
              <a:gd name="T37" fmla="*/ 1374 h 1374"/>
              <a:gd name="T38" fmla="*/ 1521 w 1690"/>
              <a:gd name="T39" fmla="*/ 392 h 1374"/>
              <a:gd name="T40" fmla="*/ 1521 w 1690"/>
              <a:gd name="T41" fmla="*/ 344 h 1374"/>
              <a:gd name="T42" fmla="*/ 1690 w 1690"/>
              <a:gd name="T43" fmla="*/ 163 h 1374"/>
              <a:gd name="T44" fmla="*/ 1491 w 1690"/>
              <a:gd name="T45" fmla="*/ 223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0" h="1374">
                <a:moveTo>
                  <a:pt x="1491" y="223"/>
                </a:moveTo>
                <a:lnTo>
                  <a:pt x="1491" y="223"/>
                </a:lnTo>
                <a:cubicBezTo>
                  <a:pt x="1569" y="175"/>
                  <a:pt x="1617" y="108"/>
                  <a:pt x="1647" y="30"/>
                </a:cubicBezTo>
                <a:cubicBezTo>
                  <a:pt x="1581" y="66"/>
                  <a:pt x="1509" y="96"/>
                  <a:pt x="1424" y="108"/>
                </a:cubicBezTo>
                <a:cubicBezTo>
                  <a:pt x="1358" y="42"/>
                  <a:pt x="1273" y="0"/>
                  <a:pt x="1171" y="0"/>
                </a:cubicBezTo>
                <a:cubicBezTo>
                  <a:pt x="977" y="0"/>
                  <a:pt x="821" y="157"/>
                  <a:pt x="821" y="356"/>
                </a:cubicBezTo>
                <a:cubicBezTo>
                  <a:pt x="821" y="374"/>
                  <a:pt x="827" y="404"/>
                  <a:pt x="827" y="428"/>
                </a:cubicBezTo>
                <a:cubicBezTo>
                  <a:pt x="543" y="410"/>
                  <a:pt x="283" y="277"/>
                  <a:pt x="114" y="66"/>
                </a:cubicBezTo>
                <a:cubicBezTo>
                  <a:pt x="84" y="120"/>
                  <a:pt x="72" y="175"/>
                  <a:pt x="72" y="241"/>
                </a:cubicBezTo>
                <a:cubicBezTo>
                  <a:pt x="72" y="362"/>
                  <a:pt x="132" y="470"/>
                  <a:pt x="223" y="530"/>
                </a:cubicBezTo>
                <a:cubicBezTo>
                  <a:pt x="169" y="530"/>
                  <a:pt x="114" y="512"/>
                  <a:pt x="66" y="488"/>
                </a:cubicBezTo>
                <a:lnTo>
                  <a:pt x="66" y="494"/>
                </a:lnTo>
                <a:cubicBezTo>
                  <a:pt x="66" y="663"/>
                  <a:pt x="187" y="802"/>
                  <a:pt x="344" y="832"/>
                </a:cubicBezTo>
                <a:cubicBezTo>
                  <a:pt x="313" y="838"/>
                  <a:pt x="283" y="844"/>
                  <a:pt x="253" y="844"/>
                </a:cubicBezTo>
                <a:cubicBezTo>
                  <a:pt x="235" y="844"/>
                  <a:pt x="211" y="838"/>
                  <a:pt x="187" y="838"/>
                </a:cubicBezTo>
                <a:cubicBezTo>
                  <a:pt x="235" y="977"/>
                  <a:pt x="356" y="1073"/>
                  <a:pt x="513" y="1079"/>
                </a:cubicBezTo>
                <a:cubicBezTo>
                  <a:pt x="392" y="1170"/>
                  <a:pt x="241" y="1230"/>
                  <a:pt x="78" y="1230"/>
                </a:cubicBezTo>
                <a:cubicBezTo>
                  <a:pt x="54" y="1230"/>
                  <a:pt x="24" y="1230"/>
                  <a:pt x="0" y="1224"/>
                </a:cubicBezTo>
                <a:cubicBezTo>
                  <a:pt x="151" y="1326"/>
                  <a:pt x="338" y="1374"/>
                  <a:pt x="525" y="1374"/>
                </a:cubicBezTo>
                <a:cubicBezTo>
                  <a:pt x="1171" y="1374"/>
                  <a:pt x="1521" y="844"/>
                  <a:pt x="1521" y="392"/>
                </a:cubicBezTo>
                <a:lnTo>
                  <a:pt x="1521" y="344"/>
                </a:lnTo>
                <a:cubicBezTo>
                  <a:pt x="1587" y="295"/>
                  <a:pt x="1647" y="235"/>
                  <a:pt x="1690" y="163"/>
                </a:cubicBezTo>
                <a:cubicBezTo>
                  <a:pt x="1635" y="193"/>
                  <a:pt x="1569" y="211"/>
                  <a:pt x="1491" y="223"/>
                </a:cubicBezTo>
                <a:close/>
              </a:path>
            </a:pathLst>
          </a:custGeom>
          <a:solidFill>
            <a:schemeClr val="tx1"/>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7" name="Oval 16">
            <a:extLst>
              <a:ext uri="{FF2B5EF4-FFF2-40B4-BE49-F238E27FC236}">
                <a16:creationId xmlns:a16="http://schemas.microsoft.com/office/drawing/2014/main" id="{91468AF2-4BDF-494C-8E68-D8622BC33408}"/>
              </a:ext>
            </a:extLst>
          </p:cNvPr>
          <p:cNvSpPr/>
          <p:nvPr userDrawn="1"/>
        </p:nvSpPr>
        <p:spPr>
          <a:xfrm rot="2700000">
            <a:off x="23436611" y="7402469"/>
            <a:ext cx="566041" cy="566041"/>
          </a:xfrm>
          <a:prstGeom prst="ellipse">
            <a:avLst/>
          </a:prstGeom>
          <a:noFill/>
          <a:ln w="6350">
            <a:solidFill>
              <a:schemeClr val="tx1"/>
            </a:solid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5FB5C87-D273-4741-B8BC-9DDDF4ACCED6}"/>
              </a:ext>
            </a:extLst>
          </p:cNvPr>
          <p:cNvGrpSpPr/>
          <p:nvPr userDrawn="1"/>
        </p:nvGrpSpPr>
        <p:grpSpPr>
          <a:xfrm>
            <a:off x="949541" y="840709"/>
            <a:ext cx="102546" cy="1150016"/>
            <a:chOff x="447517" y="840709"/>
            <a:chExt cx="102546" cy="1150016"/>
          </a:xfrm>
        </p:grpSpPr>
        <p:sp>
          <p:nvSpPr>
            <p:cNvPr id="19" name="Oval 28">
              <a:extLst>
                <a:ext uri="{FF2B5EF4-FFF2-40B4-BE49-F238E27FC236}">
                  <a16:creationId xmlns:a16="http://schemas.microsoft.com/office/drawing/2014/main" id="{77A9FED8-8494-4471-996B-444CA69B5905}"/>
                </a:ext>
              </a:extLst>
            </p:cNvPr>
            <p:cNvSpPr/>
            <p:nvPr userDrawn="1"/>
          </p:nvSpPr>
          <p:spPr>
            <a:xfrm>
              <a:off x="447517" y="84070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0" name="Oval 19">
              <a:extLst>
                <a:ext uri="{FF2B5EF4-FFF2-40B4-BE49-F238E27FC236}">
                  <a16:creationId xmlns:a16="http://schemas.microsoft.com/office/drawing/2014/main" id="{1456D321-15D2-4AFE-99BB-E6FF0048B358}"/>
                </a:ext>
              </a:extLst>
            </p:cNvPr>
            <p:cNvSpPr/>
            <p:nvPr userDrawn="1"/>
          </p:nvSpPr>
          <p:spPr>
            <a:xfrm>
              <a:off x="447517" y="1192253"/>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1" name="Oval 20">
              <a:extLst>
                <a:ext uri="{FF2B5EF4-FFF2-40B4-BE49-F238E27FC236}">
                  <a16:creationId xmlns:a16="http://schemas.microsoft.com/office/drawing/2014/main" id="{3DF4838A-6FF2-49AF-9BE3-76AE8F2D9BC2}"/>
                </a:ext>
              </a:extLst>
            </p:cNvPr>
            <p:cNvSpPr/>
            <p:nvPr userDrawn="1"/>
          </p:nvSpPr>
          <p:spPr>
            <a:xfrm>
              <a:off x="447517" y="1540216"/>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2" name="Oval 21">
              <a:extLst>
                <a:ext uri="{FF2B5EF4-FFF2-40B4-BE49-F238E27FC236}">
                  <a16:creationId xmlns:a16="http://schemas.microsoft.com/office/drawing/2014/main" id="{8B0876AB-E2E5-4728-B737-74306782D9BA}"/>
                </a:ext>
              </a:extLst>
            </p:cNvPr>
            <p:cNvSpPr/>
            <p:nvPr userDrawn="1"/>
          </p:nvSpPr>
          <p:spPr>
            <a:xfrm>
              <a:off x="447517" y="1888179"/>
              <a:ext cx="102546" cy="1025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grpSp>
        <p:nvGrpSpPr>
          <p:cNvPr id="23" name="Group 22">
            <a:extLst>
              <a:ext uri="{FF2B5EF4-FFF2-40B4-BE49-F238E27FC236}">
                <a16:creationId xmlns:a16="http://schemas.microsoft.com/office/drawing/2014/main" id="{075F4416-25C5-4530-A8BB-0DB995984C1E}"/>
              </a:ext>
            </a:extLst>
          </p:cNvPr>
          <p:cNvGrpSpPr/>
          <p:nvPr userDrawn="1"/>
        </p:nvGrpSpPr>
        <p:grpSpPr>
          <a:xfrm>
            <a:off x="23668358" y="12034374"/>
            <a:ext cx="102546" cy="1150016"/>
            <a:chOff x="447517" y="840709"/>
            <a:chExt cx="102546" cy="1150016"/>
          </a:xfrm>
          <a:solidFill>
            <a:schemeClr val="bg1">
              <a:lumMod val="65000"/>
            </a:schemeClr>
          </a:solidFill>
        </p:grpSpPr>
        <p:sp>
          <p:nvSpPr>
            <p:cNvPr id="24" name="Oval 28">
              <a:extLst>
                <a:ext uri="{FF2B5EF4-FFF2-40B4-BE49-F238E27FC236}">
                  <a16:creationId xmlns:a16="http://schemas.microsoft.com/office/drawing/2014/main" id="{3B70F7E5-CE4C-4884-B385-0FE696B474DF}"/>
                </a:ext>
              </a:extLst>
            </p:cNvPr>
            <p:cNvSpPr/>
            <p:nvPr userDrawn="1"/>
          </p:nvSpPr>
          <p:spPr>
            <a:xfrm>
              <a:off x="447517" y="84070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5" name="Oval 24">
              <a:extLst>
                <a:ext uri="{FF2B5EF4-FFF2-40B4-BE49-F238E27FC236}">
                  <a16:creationId xmlns:a16="http://schemas.microsoft.com/office/drawing/2014/main" id="{DF4C602B-647A-493F-B078-429D1685D74E}"/>
                </a:ext>
              </a:extLst>
            </p:cNvPr>
            <p:cNvSpPr/>
            <p:nvPr userDrawn="1"/>
          </p:nvSpPr>
          <p:spPr>
            <a:xfrm>
              <a:off x="447517" y="1192253"/>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6" name="Oval 25">
              <a:extLst>
                <a:ext uri="{FF2B5EF4-FFF2-40B4-BE49-F238E27FC236}">
                  <a16:creationId xmlns:a16="http://schemas.microsoft.com/office/drawing/2014/main" id="{30110167-0DC5-4BDE-AF07-ADF6A3882B86}"/>
                </a:ext>
              </a:extLst>
            </p:cNvPr>
            <p:cNvSpPr/>
            <p:nvPr userDrawn="1"/>
          </p:nvSpPr>
          <p:spPr>
            <a:xfrm>
              <a:off x="447517" y="1540216"/>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sp>
          <p:nvSpPr>
            <p:cNvPr id="27" name="Oval 26">
              <a:extLst>
                <a:ext uri="{FF2B5EF4-FFF2-40B4-BE49-F238E27FC236}">
                  <a16:creationId xmlns:a16="http://schemas.microsoft.com/office/drawing/2014/main" id="{F472FD95-278B-4473-9721-0ED692FED85A}"/>
                </a:ext>
              </a:extLst>
            </p:cNvPr>
            <p:cNvSpPr/>
            <p:nvPr userDrawn="1"/>
          </p:nvSpPr>
          <p:spPr>
            <a:xfrm>
              <a:off x="447517" y="1888179"/>
              <a:ext cx="102546" cy="1025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solidFill>
              </a:endParaRPr>
            </a:p>
          </p:txBody>
        </p:sp>
      </p:grpSp>
    </p:spTree>
    <p:extLst>
      <p:ext uri="{BB962C8B-B14F-4D97-AF65-F5344CB8AC3E}">
        <p14:creationId xmlns:p14="http://schemas.microsoft.com/office/powerpoint/2010/main" val="285235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par>
                                <p:cTn id="17" presetID="49" presetClass="entr" presetSubtype="0" decel="100000" fill="hold" grpId="0" nodeType="withEffect">
                                  <p:stCondLst>
                                    <p:cond delay="20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 calcmode="lin" valueType="num">
                                      <p:cBhvr>
                                        <p:cTn id="21" dur="500" fill="hold"/>
                                        <p:tgtEl>
                                          <p:spTgt spid="6"/>
                                        </p:tgtEl>
                                        <p:attrNameLst>
                                          <p:attrName>style.rotation</p:attrName>
                                        </p:attrNameLst>
                                      </p:cBhvr>
                                      <p:tavLst>
                                        <p:tav tm="0">
                                          <p:val>
                                            <p:fltVal val="360"/>
                                          </p:val>
                                        </p:tav>
                                        <p:tav tm="100000">
                                          <p:val>
                                            <p:fltVal val="0"/>
                                          </p:val>
                                        </p:tav>
                                      </p:tavLst>
                                    </p:anim>
                                    <p:animEffect transition="in" filter="fade">
                                      <p:cBhvr>
                                        <p:cTn id="22" dur="500"/>
                                        <p:tgtEl>
                                          <p:spTgt spid="6"/>
                                        </p:tgtEl>
                                      </p:cBhvr>
                                    </p:animEffect>
                                  </p:childTnLst>
                                </p:cTn>
                              </p:par>
                              <p:par>
                                <p:cTn id="23" presetID="49" presetClass="entr" presetSubtype="0" decel="100000" fill="hold" grpId="0" nodeType="withEffect">
                                  <p:stCondLst>
                                    <p:cond delay="30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 calcmode="lin" valueType="num">
                                      <p:cBhvr>
                                        <p:cTn id="27" dur="500" fill="hold"/>
                                        <p:tgtEl>
                                          <p:spTgt spid="7"/>
                                        </p:tgtEl>
                                        <p:attrNameLst>
                                          <p:attrName>style.rotation</p:attrName>
                                        </p:attrNameLst>
                                      </p:cBhvr>
                                      <p:tavLst>
                                        <p:tav tm="0">
                                          <p:val>
                                            <p:fltVal val="360"/>
                                          </p:val>
                                        </p:tav>
                                        <p:tav tm="100000">
                                          <p:val>
                                            <p:fltVal val="0"/>
                                          </p:val>
                                        </p:tav>
                                      </p:tavLst>
                                    </p:anim>
                                    <p:animEffect transition="in" filter="fade">
                                      <p:cBhvr>
                                        <p:cTn id="28" dur="500"/>
                                        <p:tgtEl>
                                          <p:spTgt spid="7"/>
                                        </p:tgtEl>
                                      </p:cBhvr>
                                    </p:animEffect>
                                  </p:childTnLst>
                                </p:cTn>
                              </p:par>
                              <p:par>
                                <p:cTn id="29" presetID="8" presetClass="emph" presetSubtype="0" repeatCount="indefinite" fill="hold" grpId="1" nodeType="withEffect">
                                  <p:stCondLst>
                                    <p:cond delay="300"/>
                                  </p:stCondLst>
                                  <p:childTnLst>
                                    <p:animRot by="21600000">
                                      <p:cBhvr>
                                        <p:cTn id="30" dur="6000" fill="hold"/>
                                        <p:tgtEl>
                                          <p:spTgt spid="4"/>
                                        </p:tgtEl>
                                        <p:attrNameLst>
                                          <p:attrName>r</p:attrName>
                                        </p:attrNameLst>
                                      </p:cBhvr>
                                    </p:animRot>
                                  </p:childTnLst>
                                </p:cTn>
                              </p:par>
                              <p:par>
                                <p:cTn id="31" presetID="8" presetClass="emph" presetSubtype="0" repeatCount="indefinite" fill="hold" grpId="1" nodeType="withEffect">
                                  <p:stCondLst>
                                    <p:cond delay="500"/>
                                  </p:stCondLst>
                                  <p:childTnLst>
                                    <p:animRot by="21600000">
                                      <p:cBhvr>
                                        <p:cTn id="32" dur="5000" fill="hold"/>
                                        <p:tgtEl>
                                          <p:spTgt spid="5"/>
                                        </p:tgtEl>
                                        <p:attrNameLst>
                                          <p:attrName>r</p:attrName>
                                        </p:attrNameLst>
                                      </p:cBhvr>
                                    </p:animRot>
                                  </p:childTnLst>
                                </p:cTn>
                              </p:par>
                              <p:par>
                                <p:cTn id="33" presetID="8" presetClass="emph" presetSubtype="0" repeatCount="indefinite" fill="hold" grpId="1" nodeType="withEffect">
                                  <p:stCondLst>
                                    <p:cond delay="700"/>
                                  </p:stCondLst>
                                  <p:childTnLst>
                                    <p:animRot by="21600000">
                                      <p:cBhvr>
                                        <p:cTn id="34" dur="4000" fill="hold"/>
                                        <p:tgtEl>
                                          <p:spTgt spid="6"/>
                                        </p:tgtEl>
                                        <p:attrNameLst>
                                          <p:attrName>r</p:attrName>
                                        </p:attrNameLst>
                                      </p:cBhvr>
                                    </p:animRot>
                                  </p:childTnLst>
                                </p:cTn>
                              </p:par>
                              <p:par>
                                <p:cTn id="35" presetID="8" presetClass="emph" presetSubtype="0" repeatCount="indefinite" fill="hold" grpId="1" nodeType="withEffect">
                                  <p:stCondLst>
                                    <p:cond delay="900"/>
                                  </p:stCondLst>
                                  <p:childTnLst>
                                    <p:animRot by="21600000">
                                      <p:cBhvr>
                                        <p:cTn id="36" dur="3000" fill="hold"/>
                                        <p:tgtEl>
                                          <p:spTgt spid="7"/>
                                        </p:tgtEl>
                                        <p:attrNameLst>
                                          <p:attrName>r</p:attrName>
                                        </p:attrNameLst>
                                      </p:cBhvr>
                                    </p:animRot>
                                  </p:childTnLst>
                                </p:cTn>
                              </p:par>
                              <p:par>
                                <p:cTn id="37" presetID="2" presetClass="entr" presetSubtype="4" decel="100000" fill="hold" grpId="0" nodeType="withEffect">
                                  <p:stCondLst>
                                    <p:cond delay="20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1000" fill="hold"/>
                                        <p:tgtEl>
                                          <p:spTgt spid="2"/>
                                        </p:tgtEl>
                                        <p:attrNameLst>
                                          <p:attrName>ppt_x</p:attrName>
                                        </p:attrNameLst>
                                      </p:cBhvr>
                                      <p:tavLst>
                                        <p:tav tm="0">
                                          <p:val>
                                            <p:strVal val="#ppt_x"/>
                                          </p:val>
                                        </p:tav>
                                        <p:tav tm="100000">
                                          <p:val>
                                            <p:strVal val="#ppt_x"/>
                                          </p:val>
                                        </p:tav>
                                      </p:tavLst>
                                    </p:anim>
                                    <p:anim calcmode="lin" valueType="num">
                                      <p:cBhvr additive="base">
                                        <p:cTn id="40" dur="1000" fill="hold"/>
                                        <p:tgtEl>
                                          <p:spTgt spid="2"/>
                                        </p:tgtEl>
                                        <p:attrNameLst>
                                          <p:attrName>ppt_y</p:attrName>
                                        </p:attrNameLst>
                                      </p:cBhvr>
                                      <p:tavLst>
                                        <p:tav tm="0">
                                          <p:val>
                                            <p:strVal val="1+#ppt_h/2"/>
                                          </p:val>
                                        </p:tav>
                                        <p:tav tm="100000">
                                          <p:val>
                                            <p:strVal val="#ppt_y"/>
                                          </p:val>
                                        </p:tav>
                                      </p:tavLst>
                                    </p:anim>
                                  </p:childTnLst>
                                </p:cTn>
                              </p:par>
                              <p:par>
                                <p:cTn id="41" presetID="49" presetClass="entr" presetSubtype="0"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500" fill="hold"/>
                                        <p:tgtEl>
                                          <p:spTgt spid="17"/>
                                        </p:tgtEl>
                                        <p:attrNameLst>
                                          <p:attrName>ppt_w</p:attrName>
                                        </p:attrNameLst>
                                      </p:cBhvr>
                                      <p:tavLst>
                                        <p:tav tm="0">
                                          <p:val>
                                            <p:fltVal val="0"/>
                                          </p:val>
                                        </p:tav>
                                        <p:tav tm="100000">
                                          <p:val>
                                            <p:strVal val="#ppt_w"/>
                                          </p:val>
                                        </p:tav>
                                      </p:tavLst>
                                    </p:anim>
                                    <p:anim calcmode="lin" valueType="num">
                                      <p:cBhvr>
                                        <p:cTn id="44" dur="500" fill="hold"/>
                                        <p:tgtEl>
                                          <p:spTgt spid="17"/>
                                        </p:tgtEl>
                                        <p:attrNameLst>
                                          <p:attrName>ppt_h</p:attrName>
                                        </p:attrNameLst>
                                      </p:cBhvr>
                                      <p:tavLst>
                                        <p:tav tm="0">
                                          <p:val>
                                            <p:fltVal val="0"/>
                                          </p:val>
                                        </p:tav>
                                        <p:tav tm="100000">
                                          <p:val>
                                            <p:strVal val="#ppt_h"/>
                                          </p:val>
                                        </p:tav>
                                      </p:tavLst>
                                    </p:anim>
                                    <p:anim calcmode="lin" valueType="num">
                                      <p:cBhvr>
                                        <p:cTn id="45" dur="500" fill="hold"/>
                                        <p:tgtEl>
                                          <p:spTgt spid="17"/>
                                        </p:tgtEl>
                                        <p:attrNameLst>
                                          <p:attrName>style.rotation</p:attrName>
                                        </p:attrNameLst>
                                      </p:cBhvr>
                                      <p:tavLst>
                                        <p:tav tm="0">
                                          <p:val>
                                            <p:fltVal val="360"/>
                                          </p:val>
                                        </p:tav>
                                        <p:tav tm="100000">
                                          <p:val>
                                            <p:fltVal val="0"/>
                                          </p:val>
                                        </p:tav>
                                      </p:tavLst>
                                    </p:anim>
                                    <p:animEffect transition="in" filter="fade">
                                      <p:cBhvr>
                                        <p:cTn id="46" dur="500"/>
                                        <p:tgtEl>
                                          <p:spTgt spid="17"/>
                                        </p:tgtEl>
                                      </p:cBhvr>
                                    </p:animEffect>
                                  </p:childTnLst>
                                </p:cTn>
                              </p:par>
                              <p:par>
                                <p:cTn id="47" presetID="49" presetClass="entr" presetSubtype="0" decel="100000" fill="hold" grpId="0" nodeType="withEffect">
                                  <p:stCondLst>
                                    <p:cond delay="1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 calcmode="lin" valueType="num">
                                      <p:cBhvr>
                                        <p:cTn id="51" dur="500" fill="hold"/>
                                        <p:tgtEl>
                                          <p:spTgt spid="16"/>
                                        </p:tgtEl>
                                        <p:attrNameLst>
                                          <p:attrName>style.rotation</p:attrName>
                                        </p:attrNameLst>
                                      </p:cBhvr>
                                      <p:tavLst>
                                        <p:tav tm="0">
                                          <p:val>
                                            <p:fltVal val="360"/>
                                          </p:val>
                                        </p:tav>
                                        <p:tav tm="100000">
                                          <p:val>
                                            <p:fltVal val="0"/>
                                          </p:val>
                                        </p:tav>
                                      </p:tavLst>
                                    </p:anim>
                                    <p:animEffect transition="in" filter="fade">
                                      <p:cBhvr>
                                        <p:cTn id="52" dur="500"/>
                                        <p:tgtEl>
                                          <p:spTgt spid="16"/>
                                        </p:tgtEl>
                                      </p:cBhvr>
                                    </p:animEffect>
                                  </p:childTnLst>
                                </p:cTn>
                              </p:par>
                              <p:par>
                                <p:cTn id="53" presetID="49" presetClass="entr" presetSubtype="0" decel="100000" fill="hold" grpId="0" nodeType="withEffect">
                                  <p:stCondLst>
                                    <p:cond delay="2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 calcmode="lin" valueType="num">
                                      <p:cBhvr>
                                        <p:cTn id="57" dur="500" fill="hold"/>
                                        <p:tgtEl>
                                          <p:spTgt spid="10"/>
                                        </p:tgtEl>
                                        <p:attrNameLst>
                                          <p:attrName>style.rotation</p:attrName>
                                        </p:attrNameLst>
                                      </p:cBhvr>
                                      <p:tavLst>
                                        <p:tav tm="0">
                                          <p:val>
                                            <p:fltVal val="360"/>
                                          </p:val>
                                        </p:tav>
                                        <p:tav tm="100000">
                                          <p:val>
                                            <p:fltVal val="0"/>
                                          </p:val>
                                        </p:tav>
                                      </p:tavLst>
                                    </p:anim>
                                    <p:animEffect transition="in" filter="fade">
                                      <p:cBhvr>
                                        <p:cTn id="58" dur="500"/>
                                        <p:tgtEl>
                                          <p:spTgt spid="10"/>
                                        </p:tgtEl>
                                      </p:cBhvr>
                                    </p:animEffect>
                                  </p:childTnLst>
                                </p:cTn>
                              </p:par>
                              <p:par>
                                <p:cTn id="59" presetID="49" presetClass="entr" presetSubtype="0" decel="100000" fill="hold" grpId="0" nodeType="withEffect">
                                  <p:stCondLst>
                                    <p:cond delay="300"/>
                                  </p:stCondLst>
                                  <p:childTnLst>
                                    <p:set>
                                      <p:cBhvr>
                                        <p:cTn id="60" dur="1" fill="hold">
                                          <p:stCondLst>
                                            <p:cond delay="0"/>
                                          </p:stCondLst>
                                        </p:cTn>
                                        <p:tgtEl>
                                          <p:spTgt spid="11"/>
                                        </p:tgtEl>
                                        <p:attrNameLst>
                                          <p:attrName>style.visibility</p:attrName>
                                        </p:attrNameLst>
                                      </p:cBhvr>
                                      <p:to>
                                        <p:strVal val="visible"/>
                                      </p:to>
                                    </p:set>
                                    <p:anim calcmode="lin" valueType="num">
                                      <p:cBhvr>
                                        <p:cTn id="61" dur="500" fill="hold"/>
                                        <p:tgtEl>
                                          <p:spTgt spid="11"/>
                                        </p:tgtEl>
                                        <p:attrNameLst>
                                          <p:attrName>ppt_w</p:attrName>
                                        </p:attrNameLst>
                                      </p:cBhvr>
                                      <p:tavLst>
                                        <p:tav tm="0">
                                          <p:val>
                                            <p:fltVal val="0"/>
                                          </p:val>
                                        </p:tav>
                                        <p:tav tm="100000">
                                          <p:val>
                                            <p:strVal val="#ppt_w"/>
                                          </p:val>
                                        </p:tav>
                                      </p:tavLst>
                                    </p:anim>
                                    <p:anim calcmode="lin" valueType="num">
                                      <p:cBhvr>
                                        <p:cTn id="62" dur="500" fill="hold"/>
                                        <p:tgtEl>
                                          <p:spTgt spid="11"/>
                                        </p:tgtEl>
                                        <p:attrNameLst>
                                          <p:attrName>ppt_h</p:attrName>
                                        </p:attrNameLst>
                                      </p:cBhvr>
                                      <p:tavLst>
                                        <p:tav tm="0">
                                          <p:val>
                                            <p:fltVal val="0"/>
                                          </p:val>
                                        </p:tav>
                                        <p:tav tm="100000">
                                          <p:val>
                                            <p:strVal val="#ppt_h"/>
                                          </p:val>
                                        </p:tav>
                                      </p:tavLst>
                                    </p:anim>
                                    <p:anim calcmode="lin" valueType="num">
                                      <p:cBhvr>
                                        <p:cTn id="63" dur="500" fill="hold"/>
                                        <p:tgtEl>
                                          <p:spTgt spid="11"/>
                                        </p:tgtEl>
                                        <p:attrNameLst>
                                          <p:attrName>style.rotation</p:attrName>
                                        </p:attrNameLst>
                                      </p:cBhvr>
                                      <p:tavLst>
                                        <p:tav tm="0">
                                          <p:val>
                                            <p:fltVal val="360"/>
                                          </p:val>
                                        </p:tav>
                                        <p:tav tm="100000">
                                          <p:val>
                                            <p:fltVal val="0"/>
                                          </p:val>
                                        </p:tav>
                                      </p:tavLst>
                                    </p:anim>
                                    <p:animEffect transition="in" filter="fade">
                                      <p:cBhvr>
                                        <p:cTn id="64" dur="500"/>
                                        <p:tgtEl>
                                          <p:spTgt spid="11"/>
                                        </p:tgtEl>
                                      </p:cBhvr>
                                    </p:animEffect>
                                  </p:childTnLst>
                                </p:cTn>
                              </p:par>
                              <p:par>
                                <p:cTn id="65" presetID="49" presetClass="entr" presetSubtype="0" decel="100000" fill="hold" grpId="0" nodeType="withEffect">
                                  <p:stCondLst>
                                    <p:cond delay="400"/>
                                  </p:stCondLst>
                                  <p:childTnLst>
                                    <p:set>
                                      <p:cBhvr>
                                        <p:cTn id="66" dur="1" fill="hold">
                                          <p:stCondLst>
                                            <p:cond delay="0"/>
                                          </p:stCondLst>
                                        </p:cTn>
                                        <p:tgtEl>
                                          <p:spTgt spid="14"/>
                                        </p:tgtEl>
                                        <p:attrNameLst>
                                          <p:attrName>style.visibility</p:attrName>
                                        </p:attrNameLst>
                                      </p:cBhvr>
                                      <p:to>
                                        <p:strVal val="visible"/>
                                      </p:to>
                                    </p:set>
                                    <p:anim calcmode="lin" valueType="num">
                                      <p:cBhvr>
                                        <p:cTn id="67" dur="500" fill="hold"/>
                                        <p:tgtEl>
                                          <p:spTgt spid="14"/>
                                        </p:tgtEl>
                                        <p:attrNameLst>
                                          <p:attrName>ppt_w</p:attrName>
                                        </p:attrNameLst>
                                      </p:cBhvr>
                                      <p:tavLst>
                                        <p:tav tm="0">
                                          <p:val>
                                            <p:fltVal val="0"/>
                                          </p:val>
                                        </p:tav>
                                        <p:tav tm="100000">
                                          <p:val>
                                            <p:strVal val="#ppt_w"/>
                                          </p:val>
                                        </p:tav>
                                      </p:tavLst>
                                    </p:anim>
                                    <p:anim calcmode="lin" valueType="num">
                                      <p:cBhvr>
                                        <p:cTn id="68" dur="500" fill="hold"/>
                                        <p:tgtEl>
                                          <p:spTgt spid="14"/>
                                        </p:tgtEl>
                                        <p:attrNameLst>
                                          <p:attrName>ppt_h</p:attrName>
                                        </p:attrNameLst>
                                      </p:cBhvr>
                                      <p:tavLst>
                                        <p:tav tm="0">
                                          <p:val>
                                            <p:fltVal val="0"/>
                                          </p:val>
                                        </p:tav>
                                        <p:tav tm="100000">
                                          <p:val>
                                            <p:strVal val="#ppt_h"/>
                                          </p:val>
                                        </p:tav>
                                      </p:tavLst>
                                    </p:anim>
                                    <p:anim calcmode="lin" valueType="num">
                                      <p:cBhvr>
                                        <p:cTn id="69" dur="500" fill="hold"/>
                                        <p:tgtEl>
                                          <p:spTgt spid="14"/>
                                        </p:tgtEl>
                                        <p:attrNameLst>
                                          <p:attrName>style.rotation</p:attrName>
                                        </p:attrNameLst>
                                      </p:cBhvr>
                                      <p:tavLst>
                                        <p:tav tm="0">
                                          <p:val>
                                            <p:fltVal val="360"/>
                                          </p:val>
                                        </p:tav>
                                        <p:tav tm="100000">
                                          <p:val>
                                            <p:fltVal val="0"/>
                                          </p:val>
                                        </p:tav>
                                      </p:tavLst>
                                    </p:anim>
                                    <p:animEffect transition="in" filter="fade">
                                      <p:cBhvr>
                                        <p:cTn id="70" dur="500"/>
                                        <p:tgtEl>
                                          <p:spTgt spid="14"/>
                                        </p:tgtEl>
                                      </p:cBhvr>
                                    </p:animEffect>
                                  </p:childTnLst>
                                </p:cTn>
                              </p:par>
                              <p:par>
                                <p:cTn id="71" presetID="49" presetClass="entr" presetSubtype="0" decel="100000" fill="hold" grpId="0" nodeType="withEffect">
                                  <p:stCondLst>
                                    <p:cond delay="500"/>
                                  </p:stCondLst>
                                  <p:childTnLst>
                                    <p:set>
                                      <p:cBhvr>
                                        <p:cTn id="72" dur="1" fill="hold">
                                          <p:stCondLst>
                                            <p:cond delay="0"/>
                                          </p:stCondLst>
                                        </p:cTn>
                                        <p:tgtEl>
                                          <p:spTgt spid="13"/>
                                        </p:tgtEl>
                                        <p:attrNameLst>
                                          <p:attrName>style.visibility</p:attrName>
                                        </p:attrNameLst>
                                      </p:cBhvr>
                                      <p:to>
                                        <p:strVal val="visible"/>
                                      </p:to>
                                    </p:set>
                                    <p:anim calcmode="lin" valueType="num">
                                      <p:cBhvr>
                                        <p:cTn id="73" dur="500" fill="hold"/>
                                        <p:tgtEl>
                                          <p:spTgt spid="13"/>
                                        </p:tgtEl>
                                        <p:attrNameLst>
                                          <p:attrName>ppt_w</p:attrName>
                                        </p:attrNameLst>
                                      </p:cBhvr>
                                      <p:tavLst>
                                        <p:tav tm="0">
                                          <p:val>
                                            <p:fltVal val="0"/>
                                          </p:val>
                                        </p:tav>
                                        <p:tav tm="100000">
                                          <p:val>
                                            <p:strVal val="#ppt_w"/>
                                          </p:val>
                                        </p:tav>
                                      </p:tavLst>
                                    </p:anim>
                                    <p:anim calcmode="lin" valueType="num">
                                      <p:cBhvr>
                                        <p:cTn id="74" dur="500" fill="hold"/>
                                        <p:tgtEl>
                                          <p:spTgt spid="13"/>
                                        </p:tgtEl>
                                        <p:attrNameLst>
                                          <p:attrName>ppt_h</p:attrName>
                                        </p:attrNameLst>
                                      </p:cBhvr>
                                      <p:tavLst>
                                        <p:tav tm="0">
                                          <p:val>
                                            <p:fltVal val="0"/>
                                          </p:val>
                                        </p:tav>
                                        <p:tav tm="100000">
                                          <p:val>
                                            <p:strVal val="#ppt_h"/>
                                          </p:val>
                                        </p:tav>
                                      </p:tavLst>
                                    </p:anim>
                                    <p:anim calcmode="lin" valueType="num">
                                      <p:cBhvr>
                                        <p:cTn id="75" dur="500" fill="hold"/>
                                        <p:tgtEl>
                                          <p:spTgt spid="13"/>
                                        </p:tgtEl>
                                        <p:attrNameLst>
                                          <p:attrName>style.rotation</p:attrName>
                                        </p:attrNameLst>
                                      </p:cBhvr>
                                      <p:tavLst>
                                        <p:tav tm="0">
                                          <p:val>
                                            <p:fltVal val="360"/>
                                          </p:val>
                                        </p:tav>
                                        <p:tav tm="100000">
                                          <p:val>
                                            <p:fltVal val="0"/>
                                          </p:val>
                                        </p:tav>
                                      </p:tavLst>
                                    </p:anim>
                                    <p:animEffect transition="in" filter="fade">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grpId="0" nodeType="clickEffect">
                                  <p:stCondLst>
                                    <p:cond delay="400"/>
                                  </p:stCondLst>
                                  <p:childTnLst>
                                    <p:animMotion origin="layout" path="M -5.92371E-7 -3.33333E-6 L -5.92371E-7 -0.92233 " pathEditMode="relative" rAng="0" ptsTypes="AA">
                                      <p:cBhvr>
                                        <p:cTn id="80" dur="2300" fill="hold"/>
                                        <p:tgtEl>
                                          <p:spTgt spid="31"/>
                                        </p:tgtEl>
                                        <p:attrNameLst>
                                          <p:attrName>ppt_x</p:attrName>
                                          <p:attrName>ppt_y</p:attrName>
                                        </p:attrNameLst>
                                      </p:cBhvr>
                                      <p:rCtr x="0" y="-46123"/>
                                    </p:animMotion>
                                  </p:childTnLst>
                                </p:cTn>
                              </p:par>
                              <p:par>
                                <p:cTn id="81" presetID="42" presetClass="path" presetSubtype="0" accel="50000" decel="50000" fill="hold" grpId="0" nodeType="withEffect">
                                  <p:stCondLst>
                                    <p:cond delay="0"/>
                                  </p:stCondLst>
                                  <p:childTnLst>
                                    <p:animMotion origin="layout" path="M -5.92371E-7 -2.59259E-6 L -5.92371E-7 -0.92801 " pathEditMode="relative" rAng="0" ptsTypes="AA">
                                      <p:cBhvr>
                                        <p:cTn id="82" dur="2100" fill="hold"/>
                                        <p:tgtEl>
                                          <p:spTgt spid="36"/>
                                        </p:tgtEl>
                                        <p:attrNameLst>
                                          <p:attrName>ppt_x</p:attrName>
                                          <p:attrName>ppt_y</p:attrName>
                                        </p:attrNameLst>
                                      </p:cBhvr>
                                      <p:rCtr x="0" y="-46400"/>
                                    </p:animMotion>
                                  </p:childTnLst>
                                </p:cTn>
                              </p:par>
                            </p:childTnLst>
                          </p:cTn>
                        </p:par>
                      </p:childTnLst>
                    </p:cTn>
                  </p:par>
                  <p:par>
                    <p:cTn id="83" fill="hold">
                      <p:stCondLst>
                        <p:cond delay="indefinite"/>
                      </p:stCondLst>
                      <p:childTnLst>
                        <p:par>
                          <p:cTn id="84" fill="hold">
                            <p:stCondLst>
                              <p:cond delay="0"/>
                            </p:stCondLst>
                            <p:childTnLst>
                              <p:par>
                                <p:cTn id="85" presetID="2" presetClass="exit" presetSubtype="4" accel="47619" decel="47619" fill="hold" grpId="1" nodeType="clickEffect">
                                  <p:stCondLst>
                                    <p:cond delay="500"/>
                                  </p:stCondLst>
                                  <p:childTnLst>
                                    <p:anim calcmode="lin" valueType="num">
                                      <p:cBhvr additive="base">
                                        <p:cTn id="86" dur="2100"/>
                                        <p:tgtEl>
                                          <p:spTgt spid="36"/>
                                        </p:tgtEl>
                                        <p:attrNameLst>
                                          <p:attrName>ppt_x</p:attrName>
                                        </p:attrNameLst>
                                      </p:cBhvr>
                                      <p:tavLst>
                                        <p:tav tm="0">
                                          <p:val>
                                            <p:strVal val="ppt_x"/>
                                          </p:val>
                                        </p:tav>
                                        <p:tav tm="100000">
                                          <p:val>
                                            <p:strVal val="ppt_x"/>
                                          </p:val>
                                        </p:tav>
                                      </p:tavLst>
                                    </p:anim>
                                    <p:anim calcmode="lin" valueType="num">
                                      <p:cBhvr additive="base">
                                        <p:cTn id="87" dur="2100"/>
                                        <p:tgtEl>
                                          <p:spTgt spid="36"/>
                                        </p:tgtEl>
                                        <p:attrNameLst>
                                          <p:attrName>ppt_y</p:attrName>
                                        </p:attrNameLst>
                                      </p:cBhvr>
                                      <p:tavLst>
                                        <p:tav tm="0">
                                          <p:val>
                                            <p:strVal val="ppt_y"/>
                                          </p:val>
                                        </p:tav>
                                        <p:tav tm="100000">
                                          <p:val>
                                            <p:strVal val="1+ppt_h/2"/>
                                          </p:val>
                                        </p:tav>
                                      </p:tavLst>
                                    </p:anim>
                                    <p:set>
                                      <p:cBhvr>
                                        <p:cTn id="88" dur="1" fill="hold">
                                          <p:stCondLst>
                                            <p:cond delay="2099"/>
                                          </p:stCondLst>
                                        </p:cTn>
                                        <p:tgtEl>
                                          <p:spTgt spid="36"/>
                                        </p:tgtEl>
                                        <p:attrNameLst>
                                          <p:attrName>style.visibility</p:attrName>
                                        </p:attrNameLst>
                                      </p:cBhvr>
                                      <p:to>
                                        <p:strVal val="hidden"/>
                                      </p:to>
                                    </p:set>
                                  </p:childTnLst>
                                </p:cTn>
                              </p:par>
                              <p:par>
                                <p:cTn id="89" presetID="42" presetClass="path" presetSubtype="0" accel="50000" decel="50000" fill="hold" grpId="0" nodeType="withEffect">
                                  <p:stCondLst>
                                    <p:cond delay="0"/>
                                  </p:stCondLst>
                                  <p:childTnLst>
                                    <p:animMotion origin="layout" path="M -5.92371E-7 2.59259E-6 L -5.92371E-7 0.93819 " pathEditMode="relative" rAng="0" ptsTypes="AA">
                                      <p:cBhvr>
                                        <p:cTn id="90" dur="2400" fill="hold"/>
                                        <p:tgtEl>
                                          <p:spTgt spid="37"/>
                                        </p:tgtEl>
                                        <p:attrNameLst>
                                          <p:attrName>ppt_x</p:attrName>
                                          <p:attrName>ppt_y</p:attrName>
                                        </p:attrNameLst>
                                      </p:cBhvr>
                                      <p:rCtr x="0" y="469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6" grpId="1" animBg="1"/>
      <p:bldP spid="37" grpId="0" animBg="1"/>
      <p:bldP spid="2" grpId="0"/>
      <p:bldP spid="4" grpId="0" animBg="1"/>
      <p:bldP spid="4" grpId="1" animBg="1"/>
      <p:bldP spid="5" grpId="0" animBg="1"/>
      <p:bldP spid="5" grpId="1" animBg="1"/>
      <p:bldP spid="6" grpId="0" animBg="1"/>
      <p:bldP spid="6" grpId="1" animBg="1"/>
      <p:bldP spid="7" grpId="0" animBg="1"/>
      <p:bldP spid="7" grpId="1" animBg="1"/>
      <p:bldP spid="10" grpId="0" animBg="1"/>
      <p:bldP spid="11" grpId="0" animBg="1"/>
      <p:bldP spid="13" grpId="0" animBg="1"/>
      <p:bldP spid="14" grpId="0" animBg="1"/>
      <p:bldP spid="16" grpId="0" animBg="1"/>
      <p:bldP spid="17" grpId="0" animBg="1"/>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57C70D-47AE-4BCC-B703-C18D129A6673}"/>
              </a:ext>
            </a:extLst>
          </p:cNvPr>
          <p:cNvSpPr>
            <a:spLocks noGrp="1" noChangeAspect="1"/>
          </p:cNvSpPr>
          <p:nvPr>
            <p:ph type="pic" sz="quarter" idx="13" hasCustomPrompt="1"/>
          </p:nvPr>
        </p:nvSpPr>
        <p:spPr>
          <a:xfrm>
            <a:off x="10200765" y="2395388"/>
            <a:ext cx="3972945" cy="848454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49740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623F710-3A2E-425B-A333-5A92DAD13EA9}"/>
              </a:ext>
            </a:extLst>
          </p:cNvPr>
          <p:cNvSpPr>
            <a:spLocks noGrp="1" noChangeAspect="1"/>
          </p:cNvSpPr>
          <p:nvPr>
            <p:ph type="pic" sz="quarter" idx="13" hasCustomPrompt="1"/>
          </p:nvPr>
        </p:nvSpPr>
        <p:spPr>
          <a:xfrm>
            <a:off x="5821505" y="495430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6" name="Picture Placeholder 4">
            <a:extLst>
              <a:ext uri="{FF2B5EF4-FFF2-40B4-BE49-F238E27FC236}">
                <a16:creationId xmlns:a16="http://schemas.microsoft.com/office/drawing/2014/main" id="{A28F13BA-1910-4632-AD0A-D7B0A4CE4C4D}"/>
              </a:ext>
            </a:extLst>
          </p:cNvPr>
          <p:cNvSpPr>
            <a:spLocks noGrp="1" noChangeAspect="1"/>
          </p:cNvSpPr>
          <p:nvPr>
            <p:ph type="pic" sz="quarter" idx="14" hasCustomPrompt="1"/>
          </p:nvPr>
        </p:nvSpPr>
        <p:spPr>
          <a:xfrm>
            <a:off x="10007531" y="191384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4258378" y="-947283"/>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34197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A0442CB4-02A3-445D-B385-3A537BC279F1}"/>
              </a:ext>
            </a:extLst>
          </p:cNvPr>
          <p:cNvSpPr>
            <a:spLocks noGrp="1" noChangeAspect="1"/>
          </p:cNvSpPr>
          <p:nvPr>
            <p:ph type="pic" sz="quarter" idx="13" hasCustomPrompt="1"/>
          </p:nvPr>
        </p:nvSpPr>
        <p:spPr>
          <a:xfrm>
            <a:off x="7106242" y="1813907"/>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A69A1D6E-551A-4D95-8296-50971FFD7083}"/>
              </a:ext>
            </a:extLst>
          </p:cNvPr>
          <p:cNvSpPr>
            <a:spLocks noGrp="1" noChangeAspect="1"/>
          </p:cNvSpPr>
          <p:nvPr>
            <p:ph type="pic" sz="quarter" idx="14" hasCustomPrompt="1"/>
          </p:nvPr>
        </p:nvSpPr>
        <p:spPr>
          <a:xfrm>
            <a:off x="11485560" y="-118551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19540A2-5E76-49FF-B414-5A30F6EF70D6}"/>
              </a:ext>
            </a:extLst>
          </p:cNvPr>
          <p:cNvSpPr>
            <a:spLocks noGrp="1" noChangeAspect="1"/>
          </p:cNvSpPr>
          <p:nvPr>
            <p:ph type="pic" sz="quarter" idx="15" hasCustomPrompt="1"/>
          </p:nvPr>
        </p:nvSpPr>
        <p:spPr>
          <a:xfrm>
            <a:off x="2891482" y="49606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9563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42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2027533" y="-50987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7A52C93F-F0CC-4A4A-ABA9-5A30489F2F8E}"/>
              </a:ext>
            </a:extLst>
          </p:cNvPr>
          <p:cNvSpPr>
            <a:spLocks noGrp="1" noChangeAspect="1"/>
          </p:cNvSpPr>
          <p:nvPr>
            <p:ph type="pic" sz="quarter" idx="16" hasCustomPrompt="1"/>
          </p:nvPr>
        </p:nvSpPr>
        <p:spPr>
          <a:xfrm>
            <a:off x="10624821" y="448124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DAA3E768-26D8-4B93-883E-2190238146FB}"/>
              </a:ext>
            </a:extLst>
          </p:cNvPr>
          <p:cNvSpPr>
            <a:spLocks noGrp="1" noChangeAspect="1"/>
          </p:cNvSpPr>
          <p:nvPr>
            <p:ph type="pic" sz="quarter" idx="17" hasCustomPrompt="1"/>
          </p:nvPr>
        </p:nvSpPr>
        <p:spPr>
          <a:xfrm>
            <a:off x="2645361" y="-87753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9A96855E-0C0B-42CE-91C9-AE3C8F1221FD}"/>
              </a:ext>
            </a:extLst>
          </p:cNvPr>
          <p:cNvSpPr>
            <a:spLocks noGrp="1" noChangeAspect="1"/>
          </p:cNvSpPr>
          <p:nvPr>
            <p:ph type="pic" sz="quarter" idx="18" hasCustomPrompt="1"/>
          </p:nvPr>
        </p:nvSpPr>
        <p:spPr>
          <a:xfrm>
            <a:off x="18611837" y="98135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931DAE40-C18E-4237-B28F-25D660550E74}"/>
              </a:ext>
            </a:extLst>
          </p:cNvPr>
          <p:cNvSpPr>
            <a:spLocks noGrp="1" noChangeAspect="1"/>
          </p:cNvSpPr>
          <p:nvPr>
            <p:ph type="pic" sz="quarter" idx="19" hasCustomPrompt="1"/>
          </p:nvPr>
        </p:nvSpPr>
        <p:spPr>
          <a:xfrm>
            <a:off x="20043589" y="489568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02AD1624-5BD6-4E5E-B307-26317D0BDFEC}"/>
              </a:ext>
            </a:extLst>
          </p:cNvPr>
          <p:cNvSpPr>
            <a:spLocks noGrp="1" noChangeAspect="1"/>
          </p:cNvSpPr>
          <p:nvPr>
            <p:ph type="pic" sz="quarter" idx="20" hasCustomPrompt="1"/>
          </p:nvPr>
        </p:nvSpPr>
        <p:spPr>
          <a:xfrm>
            <a:off x="19802143" y="-11161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F76A9713-42A3-4558-AF3C-975E68B3604A}"/>
              </a:ext>
            </a:extLst>
          </p:cNvPr>
          <p:cNvSpPr>
            <a:spLocks noGrp="1" noChangeAspect="1"/>
          </p:cNvSpPr>
          <p:nvPr>
            <p:ph type="pic" sz="quarter" idx="21" hasCustomPrompt="1"/>
          </p:nvPr>
        </p:nvSpPr>
        <p:spPr>
          <a:xfrm>
            <a:off x="11837085" y="-647274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AFD2B53B-0A07-43BF-9BEA-C72C900E6505}"/>
              </a:ext>
            </a:extLst>
          </p:cNvPr>
          <p:cNvSpPr>
            <a:spLocks noGrp="1" noChangeAspect="1"/>
          </p:cNvSpPr>
          <p:nvPr>
            <p:ph type="pic" sz="quarter" idx="22" hasCustomPrompt="1"/>
          </p:nvPr>
        </p:nvSpPr>
        <p:spPr>
          <a:xfrm>
            <a:off x="4054561" y="-57982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56575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00"/>
                                        <p:tgtEl>
                                          <p:spTgt spid="7"/>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300"/>
                                        <p:tgtEl>
                                          <p:spTgt spid="19"/>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par>
                                <p:cTn id="26" presetID="10" presetClass="entr" presetSubtype="0" fill="hold" grpId="0" nodeType="withEffect">
                                  <p:stCondLst>
                                    <p:cond delay="28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49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9055803" y="67920"/>
            <a:ext cx="6161268" cy="1373256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09496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47_Custom Layou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ACFF124-91DE-4270-8B20-C6B773DA6F3E}"/>
              </a:ext>
            </a:extLst>
          </p:cNvPr>
          <p:cNvSpPr>
            <a:spLocks noGrp="1"/>
          </p:cNvSpPr>
          <p:nvPr>
            <p:ph type="pic" sz="quarter" idx="19" hasCustomPrompt="1"/>
          </p:nvPr>
        </p:nvSpPr>
        <p:spPr>
          <a:xfrm>
            <a:off x="2465990"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D29ACF4C-B280-4B02-861A-2A89FDA38207}"/>
              </a:ext>
            </a:extLst>
          </p:cNvPr>
          <p:cNvSpPr>
            <a:spLocks noGrp="1"/>
          </p:cNvSpPr>
          <p:nvPr>
            <p:ph type="pic" sz="quarter" idx="20" hasCustomPrompt="1"/>
          </p:nvPr>
        </p:nvSpPr>
        <p:spPr>
          <a:xfrm>
            <a:off x="9999789"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CEFB7973-0670-4441-9F1A-0A9A6A0C786C}"/>
              </a:ext>
            </a:extLst>
          </p:cNvPr>
          <p:cNvSpPr>
            <a:spLocks noGrp="1"/>
          </p:cNvSpPr>
          <p:nvPr>
            <p:ph type="pic" sz="quarter" idx="21" hasCustomPrompt="1"/>
          </p:nvPr>
        </p:nvSpPr>
        <p:spPr>
          <a:xfrm>
            <a:off x="17820584"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77636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4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99FF38B-C933-4889-900A-6F061087770E}"/>
              </a:ext>
            </a:extLst>
          </p:cNvPr>
          <p:cNvSpPr>
            <a:spLocks noGrp="1"/>
          </p:cNvSpPr>
          <p:nvPr>
            <p:ph type="pic" sz="quarter" idx="20" hasCustomPrompt="1"/>
          </p:nvPr>
        </p:nvSpPr>
        <p:spPr>
          <a:xfrm>
            <a:off x="12632289" y="1516436"/>
            <a:ext cx="5078487" cy="1029801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01209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2_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7F699BD0-E3CD-4B7D-9308-5545CC5626CF}"/>
              </a:ext>
            </a:extLst>
          </p:cNvPr>
          <p:cNvSpPr>
            <a:spLocks noGrp="1"/>
          </p:cNvSpPr>
          <p:nvPr>
            <p:ph type="pic" sz="quarter" idx="13"/>
          </p:nvPr>
        </p:nvSpPr>
        <p:spPr>
          <a:xfrm>
            <a:off x="-2" y="0"/>
            <a:ext cx="24387177" cy="13716000"/>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89959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5200" fill="hold"/>
                                        <p:tgtEl>
                                          <p:spTgt spid="28"/>
                                        </p:tgtEl>
                                      </p:cBhvr>
                                      <p:by x="14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50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417F1E4-026F-483C-93F7-966CE4BE8C83}"/>
              </a:ext>
            </a:extLst>
          </p:cNvPr>
          <p:cNvSpPr>
            <a:spLocks noGrp="1" noChangeAspect="1"/>
          </p:cNvSpPr>
          <p:nvPr>
            <p:ph type="pic" sz="quarter" idx="15" hasCustomPrompt="1"/>
          </p:nvPr>
        </p:nvSpPr>
        <p:spPr>
          <a:xfrm>
            <a:off x="10059538" y="169924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69320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57541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83832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37_Custom Layout">
    <p:bg>
      <p:bgPr>
        <a:solidFill>
          <a:srgbClr val="131D29"/>
        </a:solidFill>
        <a:effectLst/>
      </p:bgPr>
    </p:bg>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6DB8D0F1-3783-4D29-ABF1-F6032F25C822}"/>
              </a:ext>
            </a:extLst>
          </p:cNvPr>
          <p:cNvSpPr>
            <a:spLocks noGrp="1" noChangeAspect="1"/>
          </p:cNvSpPr>
          <p:nvPr>
            <p:ph type="pic" sz="quarter" idx="13" hasCustomPrompt="1"/>
          </p:nvPr>
        </p:nvSpPr>
        <p:spPr>
          <a:xfrm>
            <a:off x="9640875" y="1133379"/>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marL="0" indent="0" algn="ctr">
              <a:buFontTx/>
              <a:buNone/>
              <a:defRPr sz="4400">
                <a:solidFill>
                  <a:schemeClr val="tx1">
                    <a:lumMod val="25000"/>
                    <a:lumOff val="75000"/>
                  </a:schemeClr>
                </a:solidFill>
              </a:defRPr>
            </a:lvl1pPr>
          </a:lstStyle>
          <a:p>
            <a:r>
              <a:rPr lang="en-US"/>
              <a:t>Drop in here your images </a:t>
            </a:r>
          </a:p>
        </p:txBody>
      </p:sp>
      <p:sp>
        <p:nvSpPr>
          <p:cNvPr id="18" name="Picture Placeholder 4">
            <a:extLst>
              <a:ext uri="{FF2B5EF4-FFF2-40B4-BE49-F238E27FC236}">
                <a16:creationId xmlns:a16="http://schemas.microsoft.com/office/drawing/2014/main" id="{9FFAD1B3-C6C0-4BF6-A7B0-B7952B535F66}"/>
              </a:ext>
            </a:extLst>
          </p:cNvPr>
          <p:cNvSpPr>
            <a:spLocks noGrp="1" noChangeAspect="1"/>
          </p:cNvSpPr>
          <p:nvPr>
            <p:ph type="pic" sz="quarter" idx="14" hasCustomPrompt="1"/>
          </p:nvPr>
        </p:nvSpPr>
        <p:spPr>
          <a:xfrm>
            <a:off x="20023878" y="156906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D0A9357A-2328-4772-ACFB-502367CA9F74}"/>
              </a:ext>
            </a:extLst>
          </p:cNvPr>
          <p:cNvSpPr>
            <a:spLocks noGrp="1" noChangeAspect="1"/>
          </p:cNvSpPr>
          <p:nvPr>
            <p:ph type="pic" sz="quarter" idx="15" hasCustomPrompt="1"/>
          </p:nvPr>
        </p:nvSpPr>
        <p:spPr>
          <a:xfrm>
            <a:off x="10755547" y="698968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27DBCCB7-6EA6-4E72-950B-7C3B221CF6F4}"/>
              </a:ext>
            </a:extLst>
          </p:cNvPr>
          <p:cNvSpPr>
            <a:spLocks noGrp="1" noChangeAspect="1"/>
          </p:cNvSpPr>
          <p:nvPr>
            <p:ph type="pic" sz="quarter" idx="16" hasCustomPrompt="1"/>
          </p:nvPr>
        </p:nvSpPr>
        <p:spPr>
          <a:xfrm>
            <a:off x="172798" y="67235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6687E59D-80A1-42F6-8D0F-2B38FAADDA89}"/>
              </a:ext>
            </a:extLst>
          </p:cNvPr>
          <p:cNvSpPr>
            <a:spLocks noGrp="1" noChangeAspect="1"/>
          </p:cNvSpPr>
          <p:nvPr>
            <p:ph type="pic" sz="quarter" idx="17" hasCustomPrompt="1"/>
          </p:nvPr>
        </p:nvSpPr>
        <p:spPr>
          <a:xfrm>
            <a:off x="-2024916" y="13668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7E715FB8-53EA-4919-B1E4-B609DAC360A8}"/>
              </a:ext>
            </a:extLst>
          </p:cNvPr>
          <p:cNvSpPr>
            <a:spLocks noGrp="1" noChangeAspect="1"/>
          </p:cNvSpPr>
          <p:nvPr>
            <p:ph type="pic" sz="quarter" idx="18" hasCustomPrompt="1"/>
          </p:nvPr>
        </p:nvSpPr>
        <p:spPr>
          <a:xfrm>
            <a:off x="7280630" y="-4310984"/>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3" name="Picture Placeholder 4">
            <a:extLst>
              <a:ext uri="{FF2B5EF4-FFF2-40B4-BE49-F238E27FC236}">
                <a16:creationId xmlns:a16="http://schemas.microsoft.com/office/drawing/2014/main" id="{C46817BB-A669-43D4-9706-C0D2D144FE50}"/>
              </a:ext>
            </a:extLst>
          </p:cNvPr>
          <p:cNvSpPr>
            <a:spLocks noGrp="1" noChangeAspect="1"/>
          </p:cNvSpPr>
          <p:nvPr>
            <p:ph type="pic" sz="quarter" idx="19" hasCustomPrompt="1"/>
          </p:nvPr>
        </p:nvSpPr>
        <p:spPr>
          <a:xfrm>
            <a:off x="18755210" y="-4350177"/>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10738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300"/>
                                        <p:tgtEl>
                                          <p:spTgt spid="9"/>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300"/>
                                        <p:tgtEl>
                                          <p:spTgt spid="20"/>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00"/>
                                        <p:tgtEl>
                                          <p:spTgt spid="18"/>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P spid="20" grpId="0" animBg="1"/>
      <p:bldP spid="21" grpId="0" animBg="1"/>
      <p:bldP spid="22" grpId="0" animBg="1"/>
      <p:bldP spid="23" grpId="0" animBg="1"/>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55_Custom Layout">
    <p:bg>
      <p:bgPr>
        <a:solidFill>
          <a:srgbClr val="F851BC"/>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E6FB2DE-8735-4B79-BDCB-115BD0A3271E}"/>
              </a:ext>
            </a:extLst>
          </p:cNvPr>
          <p:cNvSpPr>
            <a:spLocks noGrp="1" noChangeAspect="1"/>
          </p:cNvSpPr>
          <p:nvPr>
            <p:ph type="pic" sz="quarter" idx="13" hasCustomPrompt="1"/>
          </p:nvPr>
        </p:nvSpPr>
        <p:spPr>
          <a:xfrm>
            <a:off x="9751133" y="265230"/>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A2246E0-C8F4-4901-853D-A569A8290A2F}"/>
              </a:ext>
            </a:extLst>
          </p:cNvPr>
          <p:cNvSpPr>
            <a:spLocks noGrp="1" noChangeAspect="1"/>
          </p:cNvSpPr>
          <p:nvPr>
            <p:ph type="pic" sz="quarter" idx="14" hasCustomPrompt="1"/>
          </p:nvPr>
        </p:nvSpPr>
        <p:spPr>
          <a:xfrm>
            <a:off x="17204728" y="5340181"/>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30CD2805-03B8-42C8-8266-0B3EBF6AAF10}"/>
              </a:ext>
            </a:extLst>
          </p:cNvPr>
          <p:cNvSpPr>
            <a:spLocks noGrp="1" noChangeAspect="1"/>
          </p:cNvSpPr>
          <p:nvPr>
            <p:ph type="pic" sz="quarter" idx="15" hasCustomPrompt="1"/>
          </p:nvPr>
        </p:nvSpPr>
        <p:spPr>
          <a:xfrm>
            <a:off x="8319315" y="4925108"/>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0CB81037-EE8F-4DD5-8A63-4987B5A1FFB3}"/>
              </a:ext>
            </a:extLst>
          </p:cNvPr>
          <p:cNvSpPr>
            <a:spLocks noGrp="1" noChangeAspect="1"/>
          </p:cNvSpPr>
          <p:nvPr>
            <p:ph type="pic" sz="quarter" idx="16" hasCustomPrompt="1"/>
          </p:nvPr>
        </p:nvSpPr>
        <p:spPr>
          <a:xfrm>
            <a:off x="16792169" y="-511213"/>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15165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144CA5-400B-42E8-8E68-E90BB1B21229}"/>
              </a:ext>
            </a:extLst>
          </p:cNvPr>
          <p:cNvSpPr>
            <a:spLocks noGrp="1"/>
          </p:cNvSpPr>
          <p:nvPr>
            <p:ph type="pic" sz="quarter" idx="13"/>
          </p:nvPr>
        </p:nvSpPr>
        <p:spPr>
          <a:xfrm>
            <a:off x="3101086" y="4407534"/>
            <a:ext cx="5943600" cy="347472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rgbClr val="E6EAF3"/>
            </a:fgClr>
            <a:bgClr>
              <a:schemeClr val="bg1"/>
            </a:bgClr>
          </a:pattFill>
          <a:scene3d>
            <a:camera prst="perspectiveFront" fov="2700000">
              <a:rot lat="1620000" lon="19800000" rev="54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7973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56_Custom Layout">
    <p:bg>
      <p:bgPr>
        <a:solidFill>
          <a:schemeClr val="tx1"/>
        </a:solidFill>
        <a:effectLst/>
      </p:bgPr>
    </p:bg>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C6B4B5C6-317D-4962-9048-37719B2DE09F}"/>
              </a:ext>
            </a:extLst>
          </p:cNvPr>
          <p:cNvSpPr>
            <a:spLocks noGrp="1"/>
          </p:cNvSpPr>
          <p:nvPr>
            <p:ph type="pic" sz="quarter" idx="15"/>
          </p:nvPr>
        </p:nvSpPr>
        <p:spPr>
          <a:xfrm>
            <a:off x="1633129" y="622086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30" name="Picture Placeholder 29">
            <a:extLst>
              <a:ext uri="{FF2B5EF4-FFF2-40B4-BE49-F238E27FC236}">
                <a16:creationId xmlns:a16="http://schemas.microsoft.com/office/drawing/2014/main" id="{9FD299AD-3DBC-433F-9DF7-F306EF6A99AE}"/>
              </a:ext>
            </a:extLst>
          </p:cNvPr>
          <p:cNvSpPr>
            <a:spLocks noGrp="1"/>
          </p:cNvSpPr>
          <p:nvPr>
            <p:ph type="pic" sz="quarter" idx="14"/>
          </p:nvPr>
        </p:nvSpPr>
        <p:spPr>
          <a:xfrm>
            <a:off x="16617083"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29" name="Picture Placeholder 28">
            <a:extLst>
              <a:ext uri="{FF2B5EF4-FFF2-40B4-BE49-F238E27FC236}">
                <a16:creationId xmlns:a16="http://schemas.microsoft.com/office/drawing/2014/main" id="{1E9F344F-8748-4D29-B4EF-88107DA18CB8}"/>
              </a:ext>
            </a:extLst>
          </p:cNvPr>
          <p:cNvSpPr>
            <a:spLocks noGrp="1"/>
          </p:cNvSpPr>
          <p:nvPr>
            <p:ph type="pic" sz="quarter" idx="13"/>
          </p:nvPr>
        </p:nvSpPr>
        <p:spPr>
          <a:xfrm>
            <a:off x="9067799"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3234326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80000">
                                          <p:cBhvr additive="base">
                                            <p:cTn id="7" dur="2500" fill="hold"/>
                                            <p:tgtEl>
                                              <p:spTgt spid="29"/>
                                            </p:tgtEl>
                                            <p:attrNameLst>
                                              <p:attrName>ppt_x</p:attrName>
                                            </p:attrNameLst>
                                          </p:cBhvr>
                                          <p:tavLst>
                                            <p:tav tm="0">
                                              <p:val>
                                                <p:strVal val="#ppt_x"/>
                                              </p:val>
                                            </p:tav>
                                            <p:tav tm="100000">
                                              <p:val>
                                                <p:strVal val="#ppt_x"/>
                                              </p:val>
                                            </p:tav>
                                          </p:tavLst>
                                        </p:anim>
                                        <p:anim calcmode="lin" valueType="num" p14:bounceEnd="80000">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0000">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14:bounceEnd="80000">
                                          <p:cBhvr additive="base">
                                            <p:cTn id="11" dur="2500" fill="hold"/>
                                            <p:tgtEl>
                                              <p:spTgt spid="31"/>
                                            </p:tgtEl>
                                            <p:attrNameLst>
                                              <p:attrName>ppt_x</p:attrName>
                                            </p:attrNameLst>
                                          </p:cBhvr>
                                          <p:tavLst>
                                            <p:tav tm="0">
                                              <p:val>
                                                <p:strVal val="#ppt_x"/>
                                              </p:val>
                                            </p:tav>
                                            <p:tav tm="100000">
                                              <p:val>
                                                <p:strVal val="#ppt_x"/>
                                              </p:val>
                                            </p:tav>
                                          </p:tavLst>
                                        </p:anim>
                                        <p:anim calcmode="lin" valueType="num" p14:bounceEnd="80000">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0000">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14:bounceEnd="80000">
                                          <p:cBhvr additive="base">
                                            <p:cTn id="15" dur="2500" fill="hold"/>
                                            <p:tgtEl>
                                              <p:spTgt spid="30"/>
                                            </p:tgtEl>
                                            <p:attrNameLst>
                                              <p:attrName>ppt_x</p:attrName>
                                            </p:attrNameLst>
                                          </p:cBhvr>
                                          <p:tavLst>
                                            <p:tav tm="0">
                                              <p:val>
                                                <p:strVal val="#ppt_x"/>
                                              </p:val>
                                            </p:tav>
                                            <p:tav tm="100000">
                                              <p:val>
                                                <p:strVal val="#ppt_x"/>
                                              </p:val>
                                            </p:tav>
                                          </p:tavLst>
                                        </p:anim>
                                        <p:anim calcmode="lin" valueType="num" p14:bounceEnd="80000">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0" fill="hold"/>
                                            <p:tgtEl>
                                              <p:spTgt spid="29"/>
                                            </p:tgtEl>
                                            <p:attrNameLst>
                                              <p:attrName>ppt_x</p:attrName>
                                            </p:attrNameLst>
                                          </p:cBhvr>
                                          <p:tavLst>
                                            <p:tav tm="0">
                                              <p:val>
                                                <p:strVal val="#ppt_x"/>
                                              </p:val>
                                            </p:tav>
                                            <p:tav tm="100000">
                                              <p:val>
                                                <p:strVal val="#ppt_x"/>
                                              </p:val>
                                            </p:tav>
                                          </p:tavLst>
                                        </p:anim>
                                        <p:anim calcmode="lin" valueType="num">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2500" fill="hold"/>
                                            <p:tgtEl>
                                              <p:spTgt spid="31"/>
                                            </p:tgtEl>
                                            <p:attrNameLst>
                                              <p:attrName>ppt_x</p:attrName>
                                            </p:attrNameLst>
                                          </p:cBhvr>
                                          <p:tavLst>
                                            <p:tav tm="0">
                                              <p:val>
                                                <p:strVal val="#ppt_x"/>
                                              </p:val>
                                            </p:tav>
                                            <p:tav tm="100000">
                                              <p:val>
                                                <p:strVal val="#ppt_x"/>
                                              </p:val>
                                            </p:tav>
                                          </p:tavLst>
                                        </p:anim>
                                        <p:anim calcmode="lin" valueType="num">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2500" fill="hold"/>
                                            <p:tgtEl>
                                              <p:spTgt spid="30"/>
                                            </p:tgtEl>
                                            <p:attrNameLst>
                                              <p:attrName>ppt_x</p:attrName>
                                            </p:attrNameLst>
                                          </p:cBhvr>
                                          <p:tavLst>
                                            <p:tav tm="0">
                                              <p:val>
                                                <p:strVal val="#ppt_x"/>
                                              </p:val>
                                            </p:tav>
                                            <p:tav tm="100000">
                                              <p:val>
                                                <p:strVal val="#ppt_x"/>
                                              </p:val>
                                            </p:tav>
                                          </p:tavLst>
                                        </p:anim>
                                        <p:anim calcmode="lin" valueType="num">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57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6577136" y="1250536"/>
            <a:ext cx="5514850" cy="11214927"/>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89337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BC04114F-B17C-47EC-AF69-2916485680D0}"/>
              </a:ext>
            </a:extLst>
          </p:cNvPr>
          <p:cNvSpPr>
            <a:spLocks noGrp="1"/>
          </p:cNvSpPr>
          <p:nvPr>
            <p:ph type="pic" sz="quarter" idx="14" hasCustomPrompt="1"/>
          </p:nvPr>
        </p:nvSpPr>
        <p:spPr>
          <a:xfrm>
            <a:off x="7612571" y="73925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2" name="Picture Placeholder 4">
            <a:extLst>
              <a:ext uri="{FF2B5EF4-FFF2-40B4-BE49-F238E27FC236}">
                <a16:creationId xmlns:a16="http://schemas.microsoft.com/office/drawing/2014/main" id="{B6222758-0FAF-4255-9C81-1A0F962F6FB8}"/>
              </a:ext>
            </a:extLst>
          </p:cNvPr>
          <p:cNvSpPr>
            <a:spLocks noGrp="1"/>
          </p:cNvSpPr>
          <p:nvPr>
            <p:ph type="pic" sz="quarter" idx="15" hasCustomPrompt="1"/>
          </p:nvPr>
        </p:nvSpPr>
        <p:spPr>
          <a:xfrm>
            <a:off x="16061694" y="2656995"/>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3" name="Picture Placeholder 4">
            <a:extLst>
              <a:ext uri="{FF2B5EF4-FFF2-40B4-BE49-F238E27FC236}">
                <a16:creationId xmlns:a16="http://schemas.microsoft.com/office/drawing/2014/main" id="{BEC7EB88-1C11-44DF-B215-3D5169279634}"/>
              </a:ext>
            </a:extLst>
          </p:cNvPr>
          <p:cNvSpPr>
            <a:spLocks noGrp="1"/>
          </p:cNvSpPr>
          <p:nvPr>
            <p:ph type="pic" sz="quarter" idx="16" hasCustomPrompt="1"/>
          </p:nvPr>
        </p:nvSpPr>
        <p:spPr>
          <a:xfrm>
            <a:off x="14011706" y="952887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4" name="Picture Placeholder 4">
            <a:extLst>
              <a:ext uri="{FF2B5EF4-FFF2-40B4-BE49-F238E27FC236}">
                <a16:creationId xmlns:a16="http://schemas.microsoft.com/office/drawing/2014/main" id="{533DC553-12CF-406F-9DB9-67DB3CFD36CA}"/>
              </a:ext>
            </a:extLst>
          </p:cNvPr>
          <p:cNvSpPr>
            <a:spLocks noGrp="1"/>
          </p:cNvSpPr>
          <p:nvPr>
            <p:ph type="pic" sz="quarter" idx="17" hasCustomPrompt="1"/>
          </p:nvPr>
        </p:nvSpPr>
        <p:spPr>
          <a:xfrm>
            <a:off x="9702123" y="-6162249"/>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A89E6887-55DE-40BF-915A-82B7ABE85B25}"/>
              </a:ext>
            </a:extLst>
          </p:cNvPr>
          <p:cNvSpPr>
            <a:spLocks noGrp="1"/>
          </p:cNvSpPr>
          <p:nvPr>
            <p:ph type="pic" sz="quarter" idx="18" hasCustomPrompt="1"/>
          </p:nvPr>
        </p:nvSpPr>
        <p:spPr>
          <a:xfrm>
            <a:off x="1257732" y="-8106958"/>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7A5965A1-0BCC-4AA7-AA83-A54A26EEBB38}"/>
              </a:ext>
            </a:extLst>
          </p:cNvPr>
          <p:cNvSpPr>
            <a:spLocks noGrp="1"/>
          </p:cNvSpPr>
          <p:nvPr>
            <p:ph type="pic" sz="quarter" idx="19" hasCustomPrompt="1"/>
          </p:nvPr>
        </p:nvSpPr>
        <p:spPr>
          <a:xfrm>
            <a:off x="-579265" y="-133858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3D5E6D23-BAD6-4EE7-BEF0-298DCA579CAB}"/>
              </a:ext>
            </a:extLst>
          </p:cNvPr>
          <p:cNvSpPr>
            <a:spLocks noGrp="1"/>
          </p:cNvSpPr>
          <p:nvPr>
            <p:ph type="pic" sz="quarter" idx="20" hasCustomPrompt="1"/>
          </p:nvPr>
        </p:nvSpPr>
        <p:spPr>
          <a:xfrm>
            <a:off x="5779592" y="750763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6F22F61A-69C9-4DA6-9D4F-E04805CAFB25}"/>
              </a:ext>
            </a:extLst>
          </p:cNvPr>
          <p:cNvSpPr>
            <a:spLocks noGrp="1"/>
          </p:cNvSpPr>
          <p:nvPr>
            <p:ph type="pic" sz="quarter" idx="21" hasCustomPrompt="1"/>
          </p:nvPr>
        </p:nvSpPr>
        <p:spPr>
          <a:xfrm>
            <a:off x="12178727" y="1628594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C6137A97-A52B-4418-9BB7-52427A63AFAE}"/>
              </a:ext>
            </a:extLst>
          </p:cNvPr>
          <p:cNvSpPr>
            <a:spLocks noGrp="1"/>
          </p:cNvSpPr>
          <p:nvPr>
            <p:ph type="pic" sz="quarter" idx="22" hasCustomPrompt="1"/>
          </p:nvPr>
        </p:nvSpPr>
        <p:spPr>
          <a:xfrm>
            <a:off x="22476173" y="11455856"/>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17079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2.38901E-6 2.22222E-6 L -0.18135 -0.44757 " pathEditMode="relative" rAng="0" ptsTypes="AA">
                                      <p:cBhvr>
                                        <p:cTn id="6" dur="5000" fill="hold"/>
                                        <p:tgtEl>
                                          <p:spTgt spid="18"/>
                                        </p:tgtEl>
                                        <p:attrNameLst>
                                          <p:attrName>ppt_x</p:attrName>
                                          <p:attrName>ppt_y</p:attrName>
                                        </p:attrNameLst>
                                      </p:cBhvr>
                                      <p:rCtr x="-9068" y="-22384"/>
                                    </p:animMotion>
                                  </p:childTnLst>
                                </p:cTn>
                              </p:par>
                              <p:par>
                                <p:cTn id="7" presetID="42" presetClass="path" presetSubtype="0" repeatCount="indefinite" accel="50000" decel="50000" autoRev="1" fill="hold" grpId="0" nodeType="withEffect">
                                  <p:stCondLst>
                                    <p:cond delay="100"/>
                                  </p:stCondLst>
                                  <p:childTnLst>
                                    <p:animMotion origin="layout" path="M 4.27418E-6 4.81481E-6 L -0.18136 -0.44757 " pathEditMode="relative" rAng="0" ptsTypes="AA">
                                      <p:cBhvr>
                                        <p:cTn id="8" dur="5000" fill="hold"/>
                                        <p:tgtEl>
                                          <p:spTgt spid="19"/>
                                        </p:tgtEl>
                                        <p:attrNameLst>
                                          <p:attrName>ppt_x</p:attrName>
                                          <p:attrName>ppt_y</p:attrName>
                                        </p:attrNameLst>
                                      </p:cBhvr>
                                      <p:rCtr x="-9068" y="-22384"/>
                                    </p:animMotion>
                                  </p:childTnLst>
                                </p:cTn>
                              </p:par>
                              <p:par>
                                <p:cTn id="9" presetID="42" presetClass="path" presetSubtype="0" repeatCount="indefinite" accel="50000" decel="50000" autoRev="1" fill="hold" grpId="0" nodeType="withEffect">
                                  <p:stCondLst>
                                    <p:cond delay="200"/>
                                  </p:stCondLst>
                                  <p:childTnLst>
                                    <p:animMotion origin="layout" path="M 3.54511E-6 -1.48148E-6 L -0.18136 -0.44757 " pathEditMode="relative" rAng="0" ptsTypes="AA">
                                      <p:cBhvr>
                                        <p:cTn id="10" dur="5000" fill="hold"/>
                                        <p:tgtEl>
                                          <p:spTgt spid="20"/>
                                        </p:tgtEl>
                                        <p:attrNameLst>
                                          <p:attrName>ppt_x</p:attrName>
                                          <p:attrName>ppt_y</p:attrName>
                                        </p:attrNameLst>
                                      </p:cBhvr>
                                      <p:rCtr x="-9068" y="-22384"/>
                                    </p:animMotion>
                                  </p:childTnLst>
                                </p:cTn>
                              </p:par>
                              <p:par>
                                <p:cTn id="11" presetID="42" presetClass="path" presetSubtype="0" repeatCount="indefinite" accel="50000" decel="50000" autoRev="1" fill="hold" grpId="0" nodeType="withEffect">
                                  <p:stCondLst>
                                    <p:cond delay="300"/>
                                  </p:stCondLst>
                                  <p:childTnLst>
                                    <p:animMotion origin="layout" path="M 1.89689E-6 -5E-6 L -0.18136 -0.44757 " pathEditMode="relative" rAng="0" ptsTypes="AA">
                                      <p:cBhvr>
                                        <p:cTn id="12" dur="3000" fill="hold"/>
                                        <p:tgtEl>
                                          <p:spTgt spid="17"/>
                                        </p:tgtEl>
                                        <p:attrNameLst>
                                          <p:attrName>ppt_x</p:attrName>
                                          <p:attrName>ppt_y</p:attrName>
                                        </p:attrNameLst>
                                      </p:cBhvr>
                                      <p:rCtr x="-9068" y="-22373"/>
                                    </p:animMotion>
                                  </p:childTnLst>
                                </p:cTn>
                              </p:par>
                              <p:par>
                                <p:cTn id="13" presetID="42" presetClass="path" presetSubtype="0" repeatCount="indefinite" accel="50000" decel="50000" autoRev="1" fill="hold" grpId="0" nodeType="withEffect">
                                  <p:stCondLst>
                                    <p:cond delay="400"/>
                                  </p:stCondLst>
                                  <p:childTnLst>
                                    <p:animMotion origin="layout" path="M 3.84716E-6 -2.40741E-6 L -0.18136 -0.44757 " pathEditMode="relative" rAng="0" ptsTypes="AA">
                                      <p:cBhvr>
                                        <p:cTn id="14" dur="3000" fill="hold"/>
                                        <p:tgtEl>
                                          <p:spTgt spid="11"/>
                                        </p:tgtEl>
                                        <p:attrNameLst>
                                          <p:attrName>ppt_x</p:attrName>
                                          <p:attrName>ppt_y</p:attrName>
                                        </p:attrNameLst>
                                      </p:cBhvr>
                                      <p:rCtr x="-9068" y="-22384"/>
                                    </p:animMotion>
                                  </p:childTnLst>
                                </p:cTn>
                              </p:par>
                              <p:par>
                                <p:cTn id="15" presetID="42" presetClass="path" presetSubtype="0" repeatCount="indefinite" accel="50000" decel="50000" autoRev="1" fill="hold" grpId="0" nodeType="withEffect">
                                  <p:stCondLst>
                                    <p:cond delay="500"/>
                                  </p:stCondLst>
                                  <p:childTnLst>
                                    <p:animMotion origin="layout" path="M 3.11808E-6 -3.14815E-6 L -0.18136 -0.44757 " pathEditMode="relative" rAng="0" ptsTypes="AA">
                                      <p:cBhvr>
                                        <p:cTn id="16" dur="3000" fill="hold"/>
                                        <p:tgtEl>
                                          <p:spTgt spid="13"/>
                                        </p:tgtEl>
                                        <p:attrNameLst>
                                          <p:attrName>ppt_x</p:attrName>
                                          <p:attrName>ppt_y</p:attrName>
                                        </p:attrNameLst>
                                      </p:cBhvr>
                                      <p:rCtr x="-9068" y="-22384"/>
                                    </p:animMotion>
                                  </p:childTnLst>
                                </p:cTn>
                              </p:par>
                              <p:par>
                                <p:cTn id="17" presetID="42" presetClass="path" presetSubtype="0" repeatCount="indefinite" accel="50000" decel="50000" autoRev="1" fill="hold" grpId="0" nodeType="withEffect">
                                  <p:stCondLst>
                                    <p:cond delay="600"/>
                                  </p:stCondLst>
                                  <p:childTnLst>
                                    <p:animMotion origin="layout" path="M 2.82255E-6 2.59259E-6 L -0.18136 -0.44757 " pathEditMode="relative" rAng="0" ptsTypes="AA">
                                      <p:cBhvr>
                                        <p:cTn id="18" dur="7000" fill="hold"/>
                                        <p:tgtEl>
                                          <p:spTgt spid="14"/>
                                        </p:tgtEl>
                                        <p:attrNameLst>
                                          <p:attrName>ppt_x</p:attrName>
                                          <p:attrName>ppt_y</p:attrName>
                                        </p:attrNameLst>
                                      </p:cBhvr>
                                      <p:rCtr x="-9068" y="-22373"/>
                                    </p:animMotion>
                                  </p:childTnLst>
                                </p:cTn>
                              </p:par>
                              <p:par>
                                <p:cTn id="19" presetID="42" presetClass="path" presetSubtype="0" repeatCount="indefinite" accel="50000" decel="50000" autoRev="1" fill="hold" grpId="0" nodeType="withEffect">
                                  <p:stCondLst>
                                    <p:cond delay="700"/>
                                  </p:stCondLst>
                                  <p:childTnLst>
                                    <p:animMotion origin="layout" path="M -5.14256E-7 2.77778E-6 L -0.18136 -0.44757 " pathEditMode="relative" rAng="0" ptsTypes="AA">
                                      <p:cBhvr>
                                        <p:cTn id="20" dur="7000" fill="hold"/>
                                        <p:tgtEl>
                                          <p:spTgt spid="12"/>
                                        </p:tgtEl>
                                        <p:attrNameLst>
                                          <p:attrName>ppt_x</p:attrName>
                                          <p:attrName>ppt_y</p:attrName>
                                        </p:attrNameLst>
                                      </p:cBhvr>
                                      <p:rCtr x="-9068" y="-22384"/>
                                    </p:animMotion>
                                  </p:childTnLst>
                                </p:cTn>
                              </p:par>
                              <p:par>
                                <p:cTn id="21" presetID="42" presetClass="path" presetSubtype="0" repeatCount="indefinite" accel="50000" decel="50000" autoRev="1" fill="hold" grpId="0" nodeType="withEffect">
                                  <p:stCondLst>
                                    <p:cond delay="800"/>
                                  </p:stCondLst>
                                  <p:childTnLst>
                                    <p:animMotion origin="layout" path="M 2.89546E-6 -2.40741E-6 L -0.18136 -0.44757 " pathEditMode="relative" rAng="0" ptsTypes="AA">
                                      <p:cBhvr>
                                        <p:cTn id="22" dur="7000" fill="hold"/>
                                        <p:tgtEl>
                                          <p:spTgt spid="21"/>
                                        </p:tgtEl>
                                        <p:attrNameLst>
                                          <p:attrName>ppt_x</p:attrName>
                                          <p:attrName>ppt_y</p:attrName>
                                        </p:attrNameLst>
                                      </p:cBhvr>
                                      <p:rCtr x="-9068" y="-2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7" grpId="0" animBg="1"/>
      <p:bldP spid="18" grpId="0" animBg="1"/>
      <p:bldP spid="19" grpId="0" animBg="1"/>
      <p:bldP spid="20" grpId="0" animBg="1"/>
      <p:bldP spid="21"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62_Custom Layout">
    <p:spTree>
      <p:nvGrpSpPr>
        <p:cNvPr id="1" name=""/>
        <p:cNvGrpSpPr/>
        <p:nvPr/>
      </p:nvGrpSpPr>
      <p:grpSpPr>
        <a:xfrm>
          <a:off x="0" y="0"/>
          <a:ext cx="0" cy="0"/>
          <a:chOff x="0" y="0"/>
          <a:chExt cx="0" cy="0"/>
        </a:xfrm>
      </p:grpSpPr>
      <p:sp>
        <p:nvSpPr>
          <p:cNvPr id="14" name="Picture Placeholder 4">
            <a:extLst>
              <a:ext uri="{FF2B5EF4-FFF2-40B4-BE49-F238E27FC236}">
                <a16:creationId xmlns:a16="http://schemas.microsoft.com/office/drawing/2014/main" id="{2EE59A4B-62F4-4433-BE85-26B188EF139D}"/>
              </a:ext>
            </a:extLst>
          </p:cNvPr>
          <p:cNvSpPr>
            <a:spLocks noGrp="1" noChangeAspect="1"/>
          </p:cNvSpPr>
          <p:nvPr>
            <p:ph type="pic" sz="quarter" idx="13" hasCustomPrompt="1"/>
          </p:nvPr>
        </p:nvSpPr>
        <p:spPr>
          <a:xfrm>
            <a:off x="12453609" y="2283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5" name="Picture Placeholder 4">
            <a:extLst>
              <a:ext uri="{FF2B5EF4-FFF2-40B4-BE49-F238E27FC236}">
                <a16:creationId xmlns:a16="http://schemas.microsoft.com/office/drawing/2014/main" id="{18337562-962D-485E-8F64-009D65426FF2}"/>
              </a:ext>
            </a:extLst>
          </p:cNvPr>
          <p:cNvSpPr>
            <a:spLocks noGrp="1" noChangeAspect="1"/>
          </p:cNvSpPr>
          <p:nvPr>
            <p:ph type="pic" sz="quarter" idx="14" hasCustomPrompt="1"/>
          </p:nvPr>
        </p:nvSpPr>
        <p:spPr>
          <a:xfrm>
            <a:off x="26771341" y="815687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8F8AEF08-EB9B-4A32-8467-5998B2BB5650}"/>
              </a:ext>
            </a:extLst>
          </p:cNvPr>
          <p:cNvSpPr>
            <a:spLocks noGrp="1" noChangeAspect="1"/>
          </p:cNvSpPr>
          <p:nvPr>
            <p:ph type="pic" sz="quarter" idx="15" hasCustomPrompt="1"/>
          </p:nvPr>
        </p:nvSpPr>
        <p:spPr>
          <a:xfrm>
            <a:off x="-1854860" y="-8130729"/>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6EEEE568-1DB7-48CC-BF26-76D245147EB5}"/>
              </a:ext>
            </a:extLst>
          </p:cNvPr>
          <p:cNvSpPr>
            <a:spLocks noGrp="1" noChangeAspect="1"/>
          </p:cNvSpPr>
          <p:nvPr>
            <p:ph type="pic" sz="quarter" idx="16" hasCustomPrompt="1"/>
          </p:nvPr>
        </p:nvSpPr>
        <p:spPr>
          <a:xfrm>
            <a:off x="9537440" y="-1030754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467146EF-49BF-42F0-B8C7-5CD08CBA8640}"/>
              </a:ext>
            </a:extLst>
          </p:cNvPr>
          <p:cNvSpPr>
            <a:spLocks noGrp="1" noChangeAspect="1"/>
          </p:cNvSpPr>
          <p:nvPr>
            <p:ph type="pic" sz="quarter" idx="17" hasCustomPrompt="1"/>
          </p:nvPr>
        </p:nvSpPr>
        <p:spPr>
          <a:xfrm>
            <a:off x="23855172" y="-21735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7B5FE4D9-3147-4486-96B9-5E08CA951EE6}"/>
              </a:ext>
            </a:extLst>
          </p:cNvPr>
          <p:cNvSpPr>
            <a:spLocks noGrp="1" noChangeAspect="1"/>
          </p:cNvSpPr>
          <p:nvPr>
            <p:ph type="pic" sz="quarter" idx="18" hasCustomPrompt="1"/>
          </p:nvPr>
        </p:nvSpPr>
        <p:spPr>
          <a:xfrm>
            <a:off x="-4771029" y="-184611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EDE0EB38-B27B-4434-BFBD-E0630270C9A5}"/>
              </a:ext>
            </a:extLst>
          </p:cNvPr>
          <p:cNvSpPr>
            <a:spLocks noGrp="1" noChangeAspect="1"/>
          </p:cNvSpPr>
          <p:nvPr>
            <p:ph type="pic" sz="quarter" idx="19" hasCustomPrompt="1"/>
          </p:nvPr>
        </p:nvSpPr>
        <p:spPr>
          <a:xfrm>
            <a:off x="-5684362" y="-1683112"/>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4B8E2F39-97C7-4305-8208-06313DBAB462}"/>
              </a:ext>
            </a:extLst>
          </p:cNvPr>
          <p:cNvSpPr>
            <a:spLocks noGrp="1" noChangeAspect="1"/>
          </p:cNvSpPr>
          <p:nvPr>
            <p:ph type="pic" sz="quarter" idx="20" hasCustomPrompt="1"/>
          </p:nvPr>
        </p:nvSpPr>
        <p:spPr>
          <a:xfrm>
            <a:off x="8633370" y="6450924"/>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9E02DE52-BA19-4266-8058-7F9FDAAF4A1C}"/>
              </a:ext>
            </a:extLst>
          </p:cNvPr>
          <p:cNvSpPr>
            <a:spLocks noGrp="1" noChangeAspect="1"/>
          </p:cNvSpPr>
          <p:nvPr>
            <p:ph type="pic" sz="quarter" idx="21" hasCustomPrompt="1"/>
          </p:nvPr>
        </p:nvSpPr>
        <p:spPr>
          <a:xfrm>
            <a:off x="-19992831" y="-9836676"/>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07644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6" dur="5000" fill="hold"/>
                                        <p:tgtEl>
                                          <p:spTgt spid="21"/>
                                        </p:tgtEl>
                                        <p:attrNameLst>
                                          <p:attrName>ppt_x</p:attrName>
                                          <p:attrName>ppt_y</p:attrName>
                                        </p:attrNameLst>
                                      </p:cBhvr>
                                      <p:rCtr x="30654" y="31458"/>
                                    </p:animMotion>
                                  </p:childTnLst>
                                </p:cTn>
                              </p:par>
                              <p:par>
                                <p:cTn id="7"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8" dur="5000" fill="hold"/>
                                        <p:tgtEl>
                                          <p:spTgt spid="20"/>
                                        </p:tgtEl>
                                        <p:attrNameLst>
                                          <p:attrName>ppt_x</p:attrName>
                                          <p:attrName>ppt_y</p:attrName>
                                        </p:attrNameLst>
                                      </p:cBhvr>
                                      <p:rCtr x="30654" y="31458"/>
                                    </p:animMotion>
                                  </p:childTnLst>
                                </p:cTn>
                              </p:par>
                              <p:par>
                                <p:cTn id="9"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10" dur="5000" fill="hold"/>
                                        <p:tgtEl>
                                          <p:spTgt spid="22"/>
                                        </p:tgtEl>
                                        <p:attrNameLst>
                                          <p:attrName>ppt_x</p:attrName>
                                          <p:attrName>ppt_y</p:attrName>
                                        </p:attrNameLst>
                                      </p:cBhvr>
                                      <p:rCtr x="30654" y="31458"/>
                                    </p:animMotion>
                                  </p:childTnLst>
                                </p:cTn>
                              </p:par>
                              <p:par>
                                <p:cTn id="11"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2" dur="7000" fill="hold"/>
                                        <p:tgtEl>
                                          <p:spTgt spid="15"/>
                                        </p:tgtEl>
                                        <p:attrNameLst>
                                          <p:attrName>ppt_x</p:attrName>
                                          <p:attrName>ppt_y</p:attrName>
                                        </p:attrNameLst>
                                      </p:cBhvr>
                                      <p:rCtr x="-29261" y="-29699"/>
                                    </p:animMotion>
                                  </p:childTnLst>
                                </p:cTn>
                              </p:par>
                              <p:par>
                                <p:cTn id="13"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4" dur="7000" fill="hold"/>
                                        <p:tgtEl>
                                          <p:spTgt spid="14"/>
                                        </p:tgtEl>
                                        <p:attrNameLst>
                                          <p:attrName>ppt_x</p:attrName>
                                          <p:attrName>ppt_y</p:attrName>
                                        </p:attrNameLst>
                                      </p:cBhvr>
                                      <p:rCtr x="-29261" y="-29699"/>
                                    </p:animMotion>
                                  </p:childTnLst>
                                </p:cTn>
                              </p:par>
                              <p:par>
                                <p:cTn id="15"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6" dur="7000" fill="hold"/>
                                        <p:tgtEl>
                                          <p:spTgt spid="16"/>
                                        </p:tgtEl>
                                        <p:attrNameLst>
                                          <p:attrName>ppt_x</p:attrName>
                                          <p:attrName>ppt_y</p:attrName>
                                        </p:attrNameLst>
                                      </p:cBhvr>
                                      <p:rCtr x="-29261" y="-29699"/>
                                    </p:animMotion>
                                  </p:childTnLst>
                                </p:cTn>
                              </p:par>
                              <p:par>
                                <p:cTn id="17"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18" dur="6000" fill="hold"/>
                                        <p:tgtEl>
                                          <p:spTgt spid="18"/>
                                        </p:tgtEl>
                                        <p:attrNameLst>
                                          <p:attrName>ppt_x</p:attrName>
                                          <p:attrName>ppt_y</p:attrName>
                                        </p:attrNameLst>
                                      </p:cBhvr>
                                      <p:rCtr x="30654" y="31458"/>
                                    </p:animMotion>
                                  </p:childTnLst>
                                </p:cTn>
                              </p:par>
                              <p:par>
                                <p:cTn id="19"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0" dur="6000" fill="hold"/>
                                        <p:tgtEl>
                                          <p:spTgt spid="17"/>
                                        </p:tgtEl>
                                        <p:attrNameLst>
                                          <p:attrName>ppt_x</p:attrName>
                                          <p:attrName>ppt_y</p:attrName>
                                        </p:attrNameLst>
                                      </p:cBhvr>
                                      <p:rCtr x="30654" y="31458"/>
                                    </p:animMotion>
                                  </p:childTnLst>
                                </p:cTn>
                              </p:par>
                              <p:par>
                                <p:cTn id="21"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2" dur="6000" fill="hold"/>
                                        <p:tgtEl>
                                          <p:spTgt spid="19"/>
                                        </p:tgtEl>
                                        <p:attrNameLst>
                                          <p:attrName>ppt_x</p:attrName>
                                          <p:attrName>ppt_y</p:attrName>
                                        </p:attrNameLst>
                                      </p:cBhvr>
                                      <p:rCtr x="30654" y="31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3_Title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3F2F8012-EE85-4E61-B325-F04045D1F0AB}"/>
              </a:ext>
            </a:extLst>
          </p:cNvPr>
          <p:cNvSpPr>
            <a:spLocks noGrp="1"/>
          </p:cNvSpPr>
          <p:nvPr>
            <p:ph type="pic" sz="quarter" idx="13"/>
          </p:nvPr>
        </p:nvSpPr>
        <p:spPr>
          <a:xfrm>
            <a:off x="7162800" y="1295400"/>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6" name="Picture Placeholder 35">
            <a:extLst>
              <a:ext uri="{FF2B5EF4-FFF2-40B4-BE49-F238E27FC236}">
                <a16:creationId xmlns:a16="http://schemas.microsoft.com/office/drawing/2014/main" id="{FCCFAD53-D99C-4483-BBC4-1C6952C442AD}"/>
              </a:ext>
            </a:extLst>
          </p:cNvPr>
          <p:cNvSpPr>
            <a:spLocks noGrp="1"/>
          </p:cNvSpPr>
          <p:nvPr>
            <p:ph type="pic" sz="quarter" idx="14"/>
          </p:nvPr>
        </p:nvSpPr>
        <p:spPr>
          <a:xfrm>
            <a:off x="7162800" y="14024763"/>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
        <p:nvSpPr>
          <p:cNvPr id="37" name="Picture Placeholder 36">
            <a:extLst>
              <a:ext uri="{FF2B5EF4-FFF2-40B4-BE49-F238E27FC236}">
                <a16:creationId xmlns:a16="http://schemas.microsoft.com/office/drawing/2014/main" id="{2B27640E-DC5B-4F3D-B3BD-3BD42A3AC63A}"/>
              </a:ext>
            </a:extLst>
          </p:cNvPr>
          <p:cNvSpPr>
            <a:spLocks noGrp="1"/>
          </p:cNvSpPr>
          <p:nvPr>
            <p:ph type="pic" sz="quarter" idx="15"/>
          </p:nvPr>
        </p:nvSpPr>
        <p:spPr>
          <a:xfrm>
            <a:off x="7162800" y="-11576304"/>
            <a:ext cx="15889288" cy="1101090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36139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400"/>
                                  </p:stCondLst>
                                  <p:childTnLst>
                                    <p:animMotion origin="layout" path="M -5.92371E-7 -3.33333E-6 L -5.92371E-7 -0.92233 " pathEditMode="relative" rAng="0" ptsTypes="AA">
                                      <p:cBhvr>
                                        <p:cTn id="6" dur="2300" fill="hold"/>
                                        <p:tgtEl>
                                          <p:spTgt spid="31"/>
                                        </p:tgtEl>
                                        <p:attrNameLst>
                                          <p:attrName>ppt_x</p:attrName>
                                          <p:attrName>ppt_y</p:attrName>
                                        </p:attrNameLst>
                                      </p:cBhvr>
                                      <p:rCtr x="0" y="-46123"/>
                                    </p:animMotion>
                                  </p:childTnLst>
                                </p:cTn>
                              </p:par>
                              <p:par>
                                <p:cTn id="7" presetID="42" presetClass="path" presetSubtype="0" accel="50000" decel="50000" fill="hold" grpId="0" nodeType="withEffect">
                                  <p:stCondLst>
                                    <p:cond delay="0"/>
                                  </p:stCondLst>
                                  <p:childTnLst>
                                    <p:animMotion origin="layout" path="M -5.92371E-7 -2.59259E-6 L -5.92371E-7 -0.92801 " pathEditMode="relative" rAng="0" ptsTypes="AA">
                                      <p:cBhvr>
                                        <p:cTn id="8" dur="2100" fill="hold"/>
                                        <p:tgtEl>
                                          <p:spTgt spid="36"/>
                                        </p:tgtEl>
                                        <p:attrNameLst>
                                          <p:attrName>ppt_x</p:attrName>
                                          <p:attrName>ppt_y</p:attrName>
                                        </p:attrNameLst>
                                      </p:cBhvr>
                                      <p:rCtr x="0" y="-46400"/>
                                    </p:animMotion>
                                  </p:childTnLst>
                                </p:cTn>
                              </p:par>
                            </p:childTnLst>
                          </p:cTn>
                        </p:par>
                      </p:childTnLst>
                    </p:cTn>
                  </p:par>
                  <p:par>
                    <p:cTn id="9" fill="hold">
                      <p:stCondLst>
                        <p:cond delay="indefinite"/>
                      </p:stCondLst>
                      <p:childTnLst>
                        <p:par>
                          <p:cTn id="10" fill="hold">
                            <p:stCondLst>
                              <p:cond delay="0"/>
                            </p:stCondLst>
                            <p:childTnLst>
                              <p:par>
                                <p:cTn id="11" presetID="2" presetClass="exit" presetSubtype="4" accel="47619" decel="47619" fill="hold" grpId="1" nodeType="clickEffect">
                                  <p:stCondLst>
                                    <p:cond delay="500"/>
                                  </p:stCondLst>
                                  <p:childTnLst>
                                    <p:anim calcmode="lin" valueType="num">
                                      <p:cBhvr additive="base">
                                        <p:cTn id="12" dur="2100"/>
                                        <p:tgtEl>
                                          <p:spTgt spid="36"/>
                                        </p:tgtEl>
                                        <p:attrNameLst>
                                          <p:attrName>ppt_x</p:attrName>
                                        </p:attrNameLst>
                                      </p:cBhvr>
                                      <p:tavLst>
                                        <p:tav tm="0">
                                          <p:val>
                                            <p:strVal val="ppt_x"/>
                                          </p:val>
                                        </p:tav>
                                        <p:tav tm="100000">
                                          <p:val>
                                            <p:strVal val="ppt_x"/>
                                          </p:val>
                                        </p:tav>
                                      </p:tavLst>
                                    </p:anim>
                                    <p:anim calcmode="lin" valueType="num">
                                      <p:cBhvr additive="base">
                                        <p:cTn id="13" dur="2100"/>
                                        <p:tgtEl>
                                          <p:spTgt spid="36"/>
                                        </p:tgtEl>
                                        <p:attrNameLst>
                                          <p:attrName>ppt_y</p:attrName>
                                        </p:attrNameLst>
                                      </p:cBhvr>
                                      <p:tavLst>
                                        <p:tav tm="0">
                                          <p:val>
                                            <p:strVal val="ppt_y"/>
                                          </p:val>
                                        </p:tav>
                                        <p:tav tm="100000">
                                          <p:val>
                                            <p:strVal val="1+ppt_h/2"/>
                                          </p:val>
                                        </p:tav>
                                      </p:tavLst>
                                    </p:anim>
                                    <p:set>
                                      <p:cBhvr>
                                        <p:cTn id="14" dur="1" fill="hold">
                                          <p:stCondLst>
                                            <p:cond delay="2099"/>
                                          </p:stCondLst>
                                        </p:cTn>
                                        <p:tgtEl>
                                          <p:spTgt spid="36"/>
                                        </p:tgtEl>
                                        <p:attrNameLst>
                                          <p:attrName>style.visibility</p:attrName>
                                        </p:attrNameLst>
                                      </p:cBhvr>
                                      <p:to>
                                        <p:strVal val="hidden"/>
                                      </p:to>
                                    </p:set>
                                  </p:childTnLst>
                                </p:cTn>
                              </p:par>
                              <p:par>
                                <p:cTn id="15" presetID="42" presetClass="path" presetSubtype="0" accel="50000" decel="50000" fill="hold" grpId="0" nodeType="withEffect">
                                  <p:stCondLst>
                                    <p:cond delay="0"/>
                                  </p:stCondLst>
                                  <p:childTnLst>
                                    <p:animMotion origin="layout" path="M -5.92371E-7 2.59259E-6 L -5.92371E-7 0.93819 " pathEditMode="relative" rAng="0" ptsTypes="AA">
                                      <p:cBhvr>
                                        <p:cTn id="16" dur="2400" fill="hold"/>
                                        <p:tgtEl>
                                          <p:spTgt spid="37"/>
                                        </p:tgtEl>
                                        <p:attrNameLst>
                                          <p:attrName>ppt_x</p:attrName>
                                          <p:attrName>ppt_y</p:attrName>
                                        </p:attrNameLst>
                                      </p:cBhvr>
                                      <p:rCtr x="0" y="469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6" grpId="1" animBg="1"/>
      <p:bldP spid="37"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44683857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ectangle: Rounded Corners 13">
            <a:extLst>
              <a:ext uri="{FF2B5EF4-FFF2-40B4-BE49-F238E27FC236}">
                <a16:creationId xmlns:a16="http://schemas.microsoft.com/office/drawing/2014/main" id="{FEB50162-B53A-4D53-985F-D3169468460F}"/>
              </a:ext>
            </a:extLst>
          </p:cNvPr>
          <p:cNvSpPr/>
          <p:nvPr userDrawn="1"/>
        </p:nvSpPr>
        <p:spPr>
          <a:xfrm>
            <a:off x="1454245" y="455765"/>
            <a:ext cx="3222171" cy="1175657"/>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A5AA740-871A-4FDD-B5BE-77B04DD73008}"/>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124607224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10931791" y="230109"/>
            <a:ext cx="2523593" cy="523220"/>
          </a:xfrm>
          <a:prstGeom prst="rect">
            <a:avLst/>
          </a:prstGeom>
          <a:noFill/>
        </p:spPr>
        <p:txBody>
          <a:bodyPr wrap="square" rtlCol="0">
            <a:spAutoFit/>
          </a:bodyPr>
          <a:lstStyle/>
          <a:p>
            <a:pPr algn="ctr"/>
            <a:r>
              <a:rPr lang="en-US" sz="28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63579083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F5F7554-38B1-48BE-91E4-43BCAA8E8FD1}"/>
              </a:ext>
            </a:extLst>
          </p:cNvPr>
          <p:cNvSpPr>
            <a:spLocks noGrp="1"/>
          </p:cNvSpPr>
          <p:nvPr>
            <p:ph type="pic" sz="quarter" idx="13"/>
          </p:nvPr>
        </p:nvSpPr>
        <p:spPr>
          <a:xfrm>
            <a:off x="12184837" y="990600"/>
            <a:ext cx="11210150" cy="11741961"/>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5482926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7217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7" name="Picture Placeholder 28">
            <a:extLst>
              <a:ext uri="{FF2B5EF4-FFF2-40B4-BE49-F238E27FC236}">
                <a16:creationId xmlns:a16="http://schemas.microsoft.com/office/drawing/2014/main" id="{13D91D79-BB44-418C-A6E0-03C49B2BFFB4}"/>
              </a:ext>
            </a:extLst>
          </p:cNvPr>
          <p:cNvSpPr>
            <a:spLocks noGrp="1"/>
          </p:cNvSpPr>
          <p:nvPr>
            <p:ph type="pic" sz="quarter" idx="14"/>
          </p:nvPr>
        </p:nvSpPr>
        <p:spPr>
          <a:xfrm>
            <a:off x="9768773" y="7356257"/>
            <a:ext cx="1286577" cy="2776037"/>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dpi="0" rotWithShape="1">
            <a:blip r:embed="rId2"/>
            <a:srcRect/>
            <a:stretch>
              <a:fillRect/>
            </a:stretch>
          </a:blipFill>
          <a:effectLst/>
          <a:scene3d>
            <a:camera prst="isometricTopUp"/>
            <a:lightRig rig="threePt" dir="t"/>
          </a:scene3d>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9245532" y="2303525"/>
            <a:ext cx="8310948" cy="5065432"/>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8871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BB034F9E-2ACF-49E2-B371-928DA82F5E40}"/>
              </a:ext>
            </a:extLst>
          </p:cNvPr>
          <p:cNvSpPr>
            <a:spLocks noGrp="1"/>
          </p:cNvSpPr>
          <p:nvPr>
            <p:ph type="pic" sz="quarter" idx="14"/>
          </p:nvPr>
        </p:nvSpPr>
        <p:spPr>
          <a:xfrm>
            <a:off x="21543234" y="1880014"/>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
        <p:nvSpPr>
          <p:cNvPr id="8" name="Picture Placeholder 3">
            <a:extLst>
              <a:ext uri="{FF2B5EF4-FFF2-40B4-BE49-F238E27FC236}">
                <a16:creationId xmlns:a16="http://schemas.microsoft.com/office/drawing/2014/main" id="{FB1E58D5-5B5E-4334-95CB-7C04506A1221}"/>
              </a:ext>
            </a:extLst>
          </p:cNvPr>
          <p:cNvSpPr>
            <a:spLocks noGrp="1"/>
          </p:cNvSpPr>
          <p:nvPr>
            <p:ph type="pic" sz="quarter" idx="15"/>
          </p:nvPr>
        </p:nvSpPr>
        <p:spPr>
          <a:xfrm>
            <a:off x="9717330" y="3086751"/>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B1341CDB-C9B9-4F7E-86D0-A59CD06C8B23}"/>
              </a:ext>
            </a:extLst>
          </p:cNvPr>
          <p:cNvSpPr>
            <a:spLocks noGrp="1"/>
          </p:cNvSpPr>
          <p:nvPr>
            <p:ph type="pic" sz="quarter" idx="13"/>
          </p:nvPr>
        </p:nvSpPr>
        <p:spPr>
          <a:xfrm>
            <a:off x="17663789" y="6557410"/>
            <a:ext cx="7758890" cy="4728959"/>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35068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ppt_x"/>
                                          </p:val>
                                        </p:tav>
                                        <p:tav tm="100000">
                                          <p:val>
                                            <p:strVal val="#ppt_x"/>
                                          </p:val>
                                        </p:tav>
                                      </p:tavLst>
                                    </p:anim>
                                    <p:anim calcmode="lin" valueType="num">
                                      <p:cBhvr additive="base">
                                        <p:cTn id="8" dur="1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ppt_x"/>
                                          </p:val>
                                        </p:tav>
                                        <p:tav tm="100000">
                                          <p:val>
                                            <p:strVal val="#ppt_x"/>
                                          </p:val>
                                        </p:tav>
                                      </p:tavLst>
                                    </p:anim>
                                    <p:anim calcmode="lin" valueType="num">
                                      <p:cBhvr additive="base">
                                        <p:cTn id="12" dur="1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4" grpId="0" animBg="1"/>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D63381D-AA6D-45B2-AC4E-EAD117C82B3F}"/>
              </a:ext>
            </a:extLst>
          </p:cNvPr>
          <p:cNvSpPr>
            <a:spLocks noGrp="1"/>
          </p:cNvSpPr>
          <p:nvPr>
            <p:ph type="pic" sz="quarter" idx="13"/>
          </p:nvPr>
        </p:nvSpPr>
        <p:spPr>
          <a:xfrm>
            <a:off x="9334183" y="4796959"/>
            <a:ext cx="5852160" cy="420624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perspectiveRight" fov="3600000"/>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97751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sp>
        <p:nvSpPr>
          <p:cNvPr id="4" name="Picture Placeholder 28">
            <a:extLst>
              <a:ext uri="{FF2B5EF4-FFF2-40B4-BE49-F238E27FC236}">
                <a16:creationId xmlns:a16="http://schemas.microsoft.com/office/drawing/2014/main" id="{B7AB7AFB-ED3D-4D6A-A9B8-52817BB37E1C}"/>
              </a:ext>
            </a:extLst>
          </p:cNvPr>
          <p:cNvSpPr>
            <a:spLocks noGrp="1"/>
          </p:cNvSpPr>
          <p:nvPr>
            <p:ph type="pic" sz="quarter" idx="14"/>
          </p:nvPr>
        </p:nvSpPr>
        <p:spPr>
          <a:xfrm>
            <a:off x="15109508" y="6605586"/>
            <a:ext cx="1258252" cy="2289319"/>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isometricRightUp">
              <a:rot lat="1200000" lon="18899998" rev="780000"/>
            </a:camera>
            <a:lightRig rig="threePt" dir="t"/>
          </a:scene3d>
        </p:spPr>
        <p:txBody>
          <a:bodyPr wrap="square" anchor="ctr">
            <a:noAutofit/>
          </a:bodyPr>
          <a:lstStyle>
            <a:lvl1pPr marL="0" indent="0" algn="ctr">
              <a:buFontTx/>
              <a:buNone/>
              <a:defRPr sz="2400"/>
            </a:lvl1pPr>
          </a:lstStyle>
          <a:p>
            <a:endParaRPr lang="en-US"/>
          </a:p>
        </p:txBody>
      </p:sp>
      <p:sp>
        <p:nvSpPr>
          <p:cNvPr id="3" name="Picture Placeholder 3">
            <a:extLst>
              <a:ext uri="{FF2B5EF4-FFF2-40B4-BE49-F238E27FC236}">
                <a16:creationId xmlns:a16="http://schemas.microsoft.com/office/drawing/2014/main" id="{9A6D1CAE-3831-4DFC-A92E-1E7CD1BD657B}"/>
              </a:ext>
            </a:extLst>
          </p:cNvPr>
          <p:cNvSpPr>
            <a:spLocks noGrp="1"/>
          </p:cNvSpPr>
          <p:nvPr>
            <p:ph type="pic" sz="quarter" idx="13"/>
          </p:nvPr>
        </p:nvSpPr>
        <p:spPr>
          <a:xfrm>
            <a:off x="4457701" y="4868637"/>
            <a:ext cx="7132320" cy="4297680"/>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3"/>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61983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3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465238" y="2258896"/>
            <a:ext cx="9170594" cy="5589377"/>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Right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9354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B984625-FC00-409A-89CA-74509D2E04EF}"/>
              </a:ext>
            </a:extLst>
          </p:cNvPr>
          <p:cNvSpPr>
            <a:spLocks noGrp="1"/>
          </p:cNvSpPr>
          <p:nvPr>
            <p:ph type="pic" sz="quarter" idx="13"/>
          </p:nvPr>
        </p:nvSpPr>
        <p:spPr>
          <a:xfrm>
            <a:off x="1599673" y="6991954"/>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0" name="Picture Placeholder 9">
            <a:extLst>
              <a:ext uri="{FF2B5EF4-FFF2-40B4-BE49-F238E27FC236}">
                <a16:creationId xmlns:a16="http://schemas.microsoft.com/office/drawing/2014/main" id="{A8A64EF6-6AAD-4A8E-A2BA-D31872C0F165}"/>
              </a:ext>
            </a:extLst>
          </p:cNvPr>
          <p:cNvSpPr>
            <a:spLocks noGrp="1"/>
          </p:cNvSpPr>
          <p:nvPr>
            <p:ph type="pic" sz="quarter" idx="14"/>
          </p:nvPr>
        </p:nvSpPr>
        <p:spPr>
          <a:xfrm>
            <a:off x="1599673" y="155257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8" name="Picture Placeholder 7">
            <a:extLst>
              <a:ext uri="{FF2B5EF4-FFF2-40B4-BE49-F238E27FC236}">
                <a16:creationId xmlns:a16="http://schemas.microsoft.com/office/drawing/2014/main" id="{CB58EF59-6144-4377-881E-7F3DA3CB9356}"/>
              </a:ext>
            </a:extLst>
          </p:cNvPr>
          <p:cNvSpPr>
            <a:spLocks noGrp="1"/>
          </p:cNvSpPr>
          <p:nvPr>
            <p:ph type="pic" sz="quarter" idx="15"/>
          </p:nvPr>
        </p:nvSpPr>
        <p:spPr>
          <a:xfrm>
            <a:off x="12442445" y="1552575"/>
            <a:ext cx="10345056" cy="10610851"/>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49523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2000" fill="hold"/>
                                        <p:tgtEl>
                                          <p:spTgt spid="10"/>
                                        </p:tgtEl>
                                        <p:attrNameLst>
                                          <p:attrName>ppt_x</p:attrName>
                                        </p:attrNameLst>
                                      </p:cBhvr>
                                      <p:tavLst>
                                        <p:tav tm="0">
                                          <p:val>
                                            <p:strVal val="#ppt_x"/>
                                          </p:val>
                                        </p:tav>
                                        <p:tav tm="100000">
                                          <p:val>
                                            <p:strVal val="#ppt_x"/>
                                          </p:val>
                                        </p:tav>
                                      </p:tavLst>
                                    </p:anim>
                                    <p:anim calcmode="lin" valueType="num">
                                      <p:cBhvr additive="base">
                                        <p:cTn id="12" dur="2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000" fill="hold"/>
                                        <p:tgtEl>
                                          <p:spTgt spid="9"/>
                                        </p:tgtEl>
                                        <p:attrNameLst>
                                          <p:attrName>ppt_x</p:attrName>
                                        </p:attrNameLst>
                                      </p:cBhvr>
                                      <p:tavLst>
                                        <p:tav tm="0">
                                          <p:val>
                                            <p:strVal val="#ppt_x"/>
                                          </p:val>
                                        </p:tav>
                                        <p:tav tm="100000">
                                          <p:val>
                                            <p:strVal val="#ppt_x"/>
                                          </p:val>
                                        </p:tav>
                                      </p:tavLst>
                                    </p:anim>
                                    <p:anim calcmode="lin" valueType="num">
                                      <p:cBhvr additive="base">
                                        <p:cTn id="16" dur="2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5DAAA84-8CB9-4126-A2A3-B5810518A7B3}"/>
              </a:ext>
            </a:extLst>
          </p:cNvPr>
          <p:cNvSpPr>
            <a:spLocks noGrp="1"/>
          </p:cNvSpPr>
          <p:nvPr>
            <p:ph type="pic" sz="quarter" idx="13"/>
          </p:nvPr>
        </p:nvSpPr>
        <p:spPr>
          <a:xfrm>
            <a:off x="13914088" y="2466357"/>
            <a:ext cx="9055640" cy="5519314"/>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a:scene3d>
            <a:camera prst="isometricLeftDown"/>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66073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B728D6DB-B85E-4643-A9CA-2E23A3328716}"/>
              </a:ext>
            </a:extLst>
          </p:cNvPr>
          <p:cNvSpPr>
            <a:spLocks noGrp="1"/>
          </p:cNvSpPr>
          <p:nvPr>
            <p:ph type="pic" sz="quarter" idx="13"/>
          </p:nvPr>
        </p:nvSpPr>
        <p:spPr>
          <a:xfrm>
            <a:off x="8971212" y="4552950"/>
            <a:ext cx="6754563" cy="4116832"/>
          </a:xfrm>
          <a:custGeom>
            <a:avLst/>
            <a:gdLst>
              <a:gd name="connsiteX0" fmla="*/ 0 w 6263640"/>
              <a:gd name="connsiteY0" fmla="*/ 0 h 3817620"/>
              <a:gd name="connsiteX1" fmla="*/ 6263640 w 6263640"/>
              <a:gd name="connsiteY1" fmla="*/ 0 h 3817620"/>
              <a:gd name="connsiteX2" fmla="*/ 6263640 w 6263640"/>
              <a:gd name="connsiteY2" fmla="*/ 3817620 h 3817620"/>
              <a:gd name="connsiteX3" fmla="*/ 0 w 6263640"/>
              <a:gd name="connsiteY3" fmla="*/ 3817620 h 3817620"/>
            </a:gdLst>
            <a:ahLst/>
            <a:cxnLst>
              <a:cxn ang="0">
                <a:pos x="connsiteX0" y="connsiteY0"/>
              </a:cxn>
              <a:cxn ang="0">
                <a:pos x="connsiteX1" y="connsiteY1"/>
              </a:cxn>
              <a:cxn ang="0">
                <a:pos x="connsiteX2" y="connsiteY2"/>
              </a:cxn>
              <a:cxn ang="0">
                <a:pos x="connsiteX3" y="connsiteY3"/>
              </a:cxn>
            </a:cxnLst>
            <a:rect l="l" t="t" r="r" b="b"/>
            <a:pathLst>
              <a:path w="6263640" h="3817620">
                <a:moveTo>
                  <a:pt x="0" y="0"/>
                </a:moveTo>
                <a:lnTo>
                  <a:pt x="6263640" y="0"/>
                </a:lnTo>
                <a:lnTo>
                  <a:pt x="6263640" y="3817620"/>
                </a:lnTo>
                <a:lnTo>
                  <a:pt x="0" y="3817620"/>
                </a:lnTo>
                <a:close/>
              </a:path>
            </a:pathLst>
          </a:custGeom>
          <a:blipFill dpi="0" rotWithShape="1">
            <a:blip r:embed="rId2"/>
            <a:srcRect/>
            <a:stretch>
              <a:fillRect/>
            </a:stretch>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57384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AC53062C-9BB7-47AB-A6F1-8A1D04D2E4A3}"/>
              </a:ext>
            </a:extLst>
          </p:cNvPr>
          <p:cNvSpPr>
            <a:spLocks noGrp="1"/>
          </p:cNvSpPr>
          <p:nvPr>
            <p:ph type="pic" sz="quarter" idx="13"/>
          </p:nvPr>
        </p:nvSpPr>
        <p:spPr>
          <a:xfrm>
            <a:off x="9738540" y="4044497"/>
            <a:ext cx="5760720" cy="3696154"/>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3980923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3545 w 6762750"/>
              <a:gd name="connsiteY3" fmla="*/ 3896681 h 4086225"/>
              <a:gd name="connsiteX4" fmla="*/ 0 w 6762750"/>
              <a:gd name="connsiteY4" fmla="*/ 0 h 408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0" h="4086225">
                <a:moveTo>
                  <a:pt x="0" y="0"/>
                </a:moveTo>
                <a:lnTo>
                  <a:pt x="6762750" y="0"/>
                </a:lnTo>
                <a:lnTo>
                  <a:pt x="6762750" y="4086225"/>
                </a:lnTo>
                <a:lnTo>
                  <a:pt x="33545" y="3896681"/>
                </a:lnTo>
                <a:lnTo>
                  <a:pt x="0" y="0"/>
                </a:lnTo>
                <a:close/>
              </a:path>
            </a:pathLst>
          </a:custGeom>
          <a:blipFill dpi="0" rotWithShape="1">
            <a:blip r:embed="rId2"/>
            <a:srcRect/>
            <a:stretch>
              <a:fillRect/>
            </a:stretch>
          </a:blipFill>
          <a:effectLst/>
          <a:scene3d>
            <a:camera prst="perspectiveFront" fov="1800000">
              <a:rot lat="1500000" lon="1800000" rev="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91940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ppt_x"/>
                                          </p:val>
                                        </p:tav>
                                        <p:tav tm="100000">
                                          <p:val>
                                            <p:strVal val="#ppt_x"/>
                                          </p:val>
                                        </p:tav>
                                      </p:tavLst>
                                    </p:anim>
                                    <p:anim calcmode="lin" valueType="num">
                                      <p:cBhvr additive="base">
                                        <p:cTn id="8" dur="1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9216570" y="5244647"/>
            <a:ext cx="6154059" cy="3696154"/>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a:blip r:embed="rId2"/>
            <a:stretch>
              <a:fillRect/>
            </a:stretch>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5586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705FB43-2CAF-4A25-A589-75445A70E480}"/>
              </a:ext>
            </a:extLst>
          </p:cNvPr>
          <p:cNvSpPr>
            <a:spLocks noGrp="1"/>
          </p:cNvSpPr>
          <p:nvPr>
            <p:ph type="pic" sz="quarter" idx="14"/>
          </p:nvPr>
        </p:nvSpPr>
        <p:spPr>
          <a:xfrm>
            <a:off x="14478498" y="4170227"/>
            <a:ext cx="5843407" cy="339262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44210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44210 w 6762750"/>
              <a:gd name="connsiteY4" fmla="*/ 0 h 4095321"/>
              <a:gd name="connsiteX0" fmla="*/ 10610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06103 w 6762750"/>
              <a:gd name="connsiteY4" fmla="*/ 0 h 4095321"/>
              <a:gd name="connsiteX0" fmla="*/ 114945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14945 w 6762750"/>
              <a:gd name="connsiteY4" fmla="*/ 0 h 4095321"/>
              <a:gd name="connsiteX0" fmla="*/ 150313 w 6762750"/>
              <a:gd name="connsiteY0" fmla="*/ 0 h 4095321"/>
              <a:gd name="connsiteX1" fmla="*/ 6762750 w 6762750"/>
              <a:gd name="connsiteY1" fmla="*/ 9096 h 4095321"/>
              <a:gd name="connsiteX2" fmla="*/ 6762750 w 6762750"/>
              <a:gd name="connsiteY2" fmla="*/ 4095321 h 4095321"/>
              <a:gd name="connsiteX3" fmla="*/ 0 w 6762750"/>
              <a:gd name="connsiteY3" fmla="*/ 4095321 h 4095321"/>
              <a:gd name="connsiteX4" fmla="*/ 150313 w 6762750"/>
              <a:gd name="connsiteY4" fmla="*/ 0 h 4095321"/>
              <a:gd name="connsiteX0" fmla="*/ 132629 w 6745066"/>
              <a:gd name="connsiteY0" fmla="*/ 0 h 4095321"/>
              <a:gd name="connsiteX1" fmla="*/ 6745066 w 6745066"/>
              <a:gd name="connsiteY1" fmla="*/ 9096 h 4095321"/>
              <a:gd name="connsiteX2" fmla="*/ 6745066 w 6745066"/>
              <a:gd name="connsiteY2" fmla="*/ 4095321 h 4095321"/>
              <a:gd name="connsiteX3" fmla="*/ 0 w 6745066"/>
              <a:gd name="connsiteY3" fmla="*/ 4058936 h 4095321"/>
              <a:gd name="connsiteX4" fmla="*/ 132629 w 6745066"/>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95321"/>
              <a:gd name="connsiteX1" fmla="*/ 6780434 w 6780434"/>
              <a:gd name="connsiteY1" fmla="*/ 9096 h 4095321"/>
              <a:gd name="connsiteX2" fmla="*/ 6780434 w 6780434"/>
              <a:gd name="connsiteY2" fmla="*/ 4095321 h 4095321"/>
              <a:gd name="connsiteX3" fmla="*/ 0 w 6780434"/>
              <a:gd name="connsiteY3" fmla="*/ 4049840 h 4095321"/>
              <a:gd name="connsiteX4" fmla="*/ 167997 w 6780434"/>
              <a:gd name="connsiteY4" fmla="*/ 0 h 4095321"/>
              <a:gd name="connsiteX0" fmla="*/ 167997 w 6780434"/>
              <a:gd name="connsiteY0" fmla="*/ 0 h 4049840"/>
              <a:gd name="connsiteX1" fmla="*/ 6780434 w 6780434"/>
              <a:gd name="connsiteY1" fmla="*/ 9096 h 4049840"/>
              <a:gd name="connsiteX2" fmla="*/ 6656647 w 6780434"/>
              <a:gd name="connsiteY2" fmla="*/ 4040744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77070 w 6780434"/>
              <a:gd name="connsiteY2" fmla="*/ 4013455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524018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97493 w 6780434"/>
              <a:gd name="connsiteY2" fmla="*/ 3986167 h 4049840"/>
              <a:gd name="connsiteX3" fmla="*/ 0 w 6780434"/>
              <a:gd name="connsiteY3" fmla="*/ 4049840 h 4049840"/>
              <a:gd name="connsiteX4" fmla="*/ 167997 w 6780434"/>
              <a:gd name="connsiteY4" fmla="*/ 0 h 4049840"/>
              <a:gd name="connsiteX0" fmla="*/ 167997 w 6780434"/>
              <a:gd name="connsiteY0" fmla="*/ 0 h 4049840"/>
              <a:gd name="connsiteX1" fmla="*/ 6780434 w 6780434"/>
              <a:gd name="connsiteY1" fmla="*/ 9096 h 4049840"/>
              <a:gd name="connsiteX2" fmla="*/ 6444441 w 6780434"/>
              <a:gd name="connsiteY2" fmla="*/ 3986167 h 4049840"/>
              <a:gd name="connsiteX3" fmla="*/ 0 w 6780434"/>
              <a:gd name="connsiteY3" fmla="*/ 4049840 h 4049840"/>
              <a:gd name="connsiteX4" fmla="*/ 167997 w 6780434"/>
              <a:gd name="connsiteY4" fmla="*/ 0 h 4049840"/>
              <a:gd name="connsiteX0" fmla="*/ 167997 w 6727383"/>
              <a:gd name="connsiteY0" fmla="*/ 0 h 4049840"/>
              <a:gd name="connsiteX1" fmla="*/ 6727383 w 6727383"/>
              <a:gd name="connsiteY1" fmla="*/ 72769 h 4049840"/>
              <a:gd name="connsiteX2" fmla="*/ 6444441 w 6727383"/>
              <a:gd name="connsiteY2" fmla="*/ 3986167 h 4049840"/>
              <a:gd name="connsiteX3" fmla="*/ 0 w 6727383"/>
              <a:gd name="connsiteY3" fmla="*/ 4049840 h 4049840"/>
              <a:gd name="connsiteX4" fmla="*/ 167997 w 6727383"/>
              <a:gd name="connsiteY4" fmla="*/ 0 h 4049840"/>
              <a:gd name="connsiteX0" fmla="*/ 167997 w 6745067"/>
              <a:gd name="connsiteY0" fmla="*/ 0 h 4049840"/>
              <a:gd name="connsiteX1" fmla="*/ 6745067 w 6745067"/>
              <a:gd name="connsiteY1" fmla="*/ 45481 h 4049840"/>
              <a:gd name="connsiteX2" fmla="*/ 6444441 w 6745067"/>
              <a:gd name="connsiteY2" fmla="*/ 3986167 h 4049840"/>
              <a:gd name="connsiteX3" fmla="*/ 0 w 6745067"/>
              <a:gd name="connsiteY3" fmla="*/ 4049840 h 4049840"/>
              <a:gd name="connsiteX4" fmla="*/ 167997 w 6745067"/>
              <a:gd name="connsiteY4" fmla="*/ 0 h 4049840"/>
              <a:gd name="connsiteX0" fmla="*/ 167997 w 6780435"/>
              <a:gd name="connsiteY0" fmla="*/ 0 h 4049840"/>
              <a:gd name="connsiteX1" fmla="*/ 6780435 w 6780435"/>
              <a:gd name="connsiteY1" fmla="*/ 54577 h 4049840"/>
              <a:gd name="connsiteX2" fmla="*/ 6444441 w 6780435"/>
              <a:gd name="connsiteY2" fmla="*/ 3986167 h 4049840"/>
              <a:gd name="connsiteX3" fmla="*/ 0 w 6780435"/>
              <a:gd name="connsiteY3" fmla="*/ 4049840 h 4049840"/>
              <a:gd name="connsiteX4" fmla="*/ 167997 w 6780435"/>
              <a:gd name="connsiteY4" fmla="*/ 0 h 4049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0435" h="4049840">
                <a:moveTo>
                  <a:pt x="167997" y="0"/>
                </a:moveTo>
                <a:lnTo>
                  <a:pt x="6780435" y="54577"/>
                </a:lnTo>
                <a:lnTo>
                  <a:pt x="6444441" y="3986167"/>
                </a:lnTo>
                <a:lnTo>
                  <a:pt x="0" y="4049840"/>
                </a:lnTo>
                <a:cubicBezTo>
                  <a:pt x="0" y="2687765"/>
                  <a:pt x="167997" y="1362075"/>
                  <a:pt x="167997" y="0"/>
                </a:cubicBezTo>
                <a:close/>
              </a:path>
            </a:pathLst>
          </a:custGeom>
          <a:blipFill dpi="0" rotWithShape="1">
            <a:blip r:embed="rId2">
              <a:alphaModFix amt="76000"/>
            </a:blip>
            <a:srcRect/>
            <a:stretch>
              <a:fillRect/>
            </a:stretch>
          </a:blipFill>
          <a:effectLst/>
          <a:scene3d>
            <a:camera prst="perspectiveFront" fov="1200000">
              <a:rot lat="240000" lon="18960000" rev="0"/>
            </a:camera>
            <a:lightRig rig="threePt" dir="t"/>
          </a:scene3d>
        </p:spPr>
        <p:txBody>
          <a:bodyPr wrap="square" anchor="ctr">
            <a:noAutofit/>
          </a:bodyPr>
          <a:lstStyle>
            <a:lvl1pPr marL="0" indent="0" algn="ctr">
              <a:buFontTx/>
              <a:buNone/>
              <a:defRPr sz="2400"/>
            </a:lvl1pPr>
          </a:lstStyle>
          <a:p>
            <a:endParaRPr lang="en-US"/>
          </a:p>
        </p:txBody>
      </p:sp>
      <p:sp>
        <p:nvSpPr>
          <p:cNvPr id="8" name="Picture Placeholder 5">
            <a:extLst>
              <a:ext uri="{FF2B5EF4-FFF2-40B4-BE49-F238E27FC236}">
                <a16:creationId xmlns:a16="http://schemas.microsoft.com/office/drawing/2014/main" id="{8D8F2483-F389-4908-BE22-45DF052AE3D7}"/>
              </a:ext>
            </a:extLst>
          </p:cNvPr>
          <p:cNvSpPr>
            <a:spLocks noGrp="1"/>
          </p:cNvSpPr>
          <p:nvPr>
            <p:ph type="pic" sz="quarter" idx="15"/>
          </p:nvPr>
        </p:nvSpPr>
        <p:spPr>
          <a:xfrm>
            <a:off x="4083626" y="4154986"/>
            <a:ext cx="5378418" cy="340024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 name="connsiteX0" fmla="*/ 0 w 6762750"/>
              <a:gd name="connsiteY0" fmla="*/ 0 h 4086225"/>
              <a:gd name="connsiteX1" fmla="*/ 6762750 w 6762750"/>
              <a:gd name="connsiteY1" fmla="*/ 0 h 4086225"/>
              <a:gd name="connsiteX2" fmla="*/ 6762750 w 6762750"/>
              <a:gd name="connsiteY2" fmla="*/ 4086225 h 4086225"/>
              <a:gd name="connsiteX3" fmla="*/ 75898 w 6762750"/>
              <a:gd name="connsiteY3" fmla="*/ 4086225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142308 w 6762750"/>
              <a:gd name="connsiteY3" fmla="*/ 4031648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762750"/>
              <a:gd name="connsiteY0" fmla="*/ 0 h 4086225"/>
              <a:gd name="connsiteX1" fmla="*/ 6762750 w 6762750"/>
              <a:gd name="connsiteY1" fmla="*/ 0 h 4086225"/>
              <a:gd name="connsiteX2" fmla="*/ 6762750 w 6762750"/>
              <a:gd name="connsiteY2" fmla="*/ 4086225 h 4086225"/>
              <a:gd name="connsiteX3" fmla="*/ 379488 w 6762750"/>
              <a:gd name="connsiteY3" fmla="*/ 3940687 h 4086225"/>
              <a:gd name="connsiteX4" fmla="*/ 0 w 6762750"/>
              <a:gd name="connsiteY4" fmla="*/ 0 h 4086225"/>
              <a:gd name="connsiteX0" fmla="*/ 0 w 6696340"/>
              <a:gd name="connsiteY0" fmla="*/ 0 h 4086225"/>
              <a:gd name="connsiteX1" fmla="*/ 6696340 w 6696340"/>
              <a:gd name="connsiteY1" fmla="*/ 0 h 4086225"/>
              <a:gd name="connsiteX2" fmla="*/ 6696340 w 6696340"/>
              <a:gd name="connsiteY2" fmla="*/ 4086225 h 4086225"/>
              <a:gd name="connsiteX3" fmla="*/ 313078 w 6696340"/>
              <a:gd name="connsiteY3" fmla="*/ 3940687 h 4086225"/>
              <a:gd name="connsiteX4" fmla="*/ 0 w 6696340"/>
              <a:gd name="connsiteY4" fmla="*/ 0 h 4086225"/>
              <a:gd name="connsiteX0" fmla="*/ 0 w 6724802"/>
              <a:gd name="connsiteY0" fmla="*/ 45481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45481 h 4086225"/>
              <a:gd name="connsiteX0" fmla="*/ 0 w 6724802"/>
              <a:gd name="connsiteY0" fmla="*/ 81865 h 4086225"/>
              <a:gd name="connsiteX1" fmla="*/ 6724802 w 6724802"/>
              <a:gd name="connsiteY1" fmla="*/ 0 h 4086225"/>
              <a:gd name="connsiteX2" fmla="*/ 6724802 w 6724802"/>
              <a:gd name="connsiteY2" fmla="*/ 4086225 h 4086225"/>
              <a:gd name="connsiteX3" fmla="*/ 341540 w 6724802"/>
              <a:gd name="connsiteY3" fmla="*/ 3940687 h 4086225"/>
              <a:gd name="connsiteX4" fmla="*/ 0 w 6724802"/>
              <a:gd name="connsiteY4" fmla="*/ 81865 h 4086225"/>
              <a:gd name="connsiteX0" fmla="*/ 0 w 6705828"/>
              <a:gd name="connsiteY0" fmla="*/ 81865 h 4086225"/>
              <a:gd name="connsiteX1" fmla="*/ 6705828 w 6705828"/>
              <a:gd name="connsiteY1" fmla="*/ 0 h 4086225"/>
              <a:gd name="connsiteX2" fmla="*/ 6705828 w 6705828"/>
              <a:gd name="connsiteY2" fmla="*/ 4086225 h 4086225"/>
              <a:gd name="connsiteX3" fmla="*/ 322566 w 6705828"/>
              <a:gd name="connsiteY3" fmla="*/ 3940687 h 4086225"/>
              <a:gd name="connsiteX4" fmla="*/ 0 w 6705828"/>
              <a:gd name="connsiteY4" fmla="*/ 81865 h 4086225"/>
              <a:gd name="connsiteX0" fmla="*/ 0 w 6705828"/>
              <a:gd name="connsiteY0" fmla="*/ 109153 h 4113513"/>
              <a:gd name="connsiteX1" fmla="*/ 6544546 w 6705828"/>
              <a:gd name="connsiteY1" fmla="*/ 0 h 4113513"/>
              <a:gd name="connsiteX2" fmla="*/ 6705828 w 6705828"/>
              <a:gd name="connsiteY2" fmla="*/ 4113513 h 4113513"/>
              <a:gd name="connsiteX3" fmla="*/ 322566 w 6705828"/>
              <a:gd name="connsiteY3" fmla="*/ 3967975 h 4113513"/>
              <a:gd name="connsiteX4" fmla="*/ 0 w 6705828"/>
              <a:gd name="connsiteY4" fmla="*/ 109153 h 4113513"/>
              <a:gd name="connsiteX0" fmla="*/ 0 w 6648905"/>
              <a:gd name="connsiteY0" fmla="*/ 109153 h 4077128"/>
              <a:gd name="connsiteX1" fmla="*/ 6544546 w 6648905"/>
              <a:gd name="connsiteY1" fmla="*/ 0 h 4077128"/>
              <a:gd name="connsiteX2" fmla="*/ 6648905 w 6648905"/>
              <a:gd name="connsiteY2" fmla="*/ 4077128 h 4077128"/>
              <a:gd name="connsiteX3" fmla="*/ 322566 w 6648905"/>
              <a:gd name="connsiteY3" fmla="*/ 3967975 h 4077128"/>
              <a:gd name="connsiteX4" fmla="*/ 0 w 6648905"/>
              <a:gd name="connsiteY4" fmla="*/ 109153 h 4077128"/>
              <a:gd name="connsiteX0" fmla="*/ 0 w 6667879"/>
              <a:gd name="connsiteY0" fmla="*/ 109153 h 4068032"/>
              <a:gd name="connsiteX1" fmla="*/ 6544546 w 6667879"/>
              <a:gd name="connsiteY1" fmla="*/ 0 h 4068032"/>
              <a:gd name="connsiteX2" fmla="*/ 6667879 w 6667879"/>
              <a:gd name="connsiteY2" fmla="*/ 4068032 h 4068032"/>
              <a:gd name="connsiteX3" fmla="*/ 322566 w 6667879"/>
              <a:gd name="connsiteY3" fmla="*/ 3967975 h 4068032"/>
              <a:gd name="connsiteX4" fmla="*/ 0 w 6667879"/>
              <a:gd name="connsiteY4" fmla="*/ 109153 h 4068032"/>
              <a:gd name="connsiteX0" fmla="*/ 0 w 6696341"/>
              <a:gd name="connsiteY0" fmla="*/ 109153 h 4058936"/>
              <a:gd name="connsiteX1" fmla="*/ 6544546 w 6696341"/>
              <a:gd name="connsiteY1" fmla="*/ 0 h 4058936"/>
              <a:gd name="connsiteX2" fmla="*/ 6696341 w 6696341"/>
              <a:gd name="connsiteY2" fmla="*/ 4058936 h 4058936"/>
              <a:gd name="connsiteX3" fmla="*/ 322566 w 6696341"/>
              <a:gd name="connsiteY3" fmla="*/ 3967975 h 4058936"/>
              <a:gd name="connsiteX4" fmla="*/ 0 w 6696341"/>
              <a:gd name="connsiteY4" fmla="*/ 109153 h 4058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6341" h="4058936">
                <a:moveTo>
                  <a:pt x="0" y="109153"/>
                </a:moveTo>
                <a:lnTo>
                  <a:pt x="6544546" y="0"/>
                </a:lnTo>
                <a:lnTo>
                  <a:pt x="6696341" y="4058936"/>
                </a:lnTo>
                <a:lnTo>
                  <a:pt x="322566" y="3967975"/>
                </a:lnTo>
                <a:cubicBezTo>
                  <a:pt x="-28460" y="204518"/>
                  <a:pt x="161282" y="1807785"/>
                  <a:pt x="0" y="109153"/>
                </a:cubicBezTo>
                <a:close/>
              </a:path>
            </a:pathLst>
          </a:custGeom>
          <a:blipFill dpi="0" rotWithShape="1">
            <a:blip r:embed="rId2">
              <a:alphaModFix amt="76000"/>
            </a:blip>
            <a:srcRect/>
            <a:stretch>
              <a:fillRect/>
            </a:stretch>
          </a:blipFill>
          <a:effectLst/>
          <a:scene3d>
            <a:camera prst="perspectiveFront" fov="1200000">
              <a:rot lat="300000" lon="2400000" rev="0"/>
            </a:camera>
            <a:lightRig rig="threePt" dir="t"/>
          </a:scene3d>
        </p:spPr>
        <p:txBody>
          <a:bodyPr wrap="square" anchor="ctr">
            <a:noAutofit/>
          </a:bodyPr>
          <a:lstStyle>
            <a:lvl1pPr marL="0" indent="0" algn="ctr">
              <a:buFontTx/>
              <a:buNone/>
              <a:defRPr sz="2400"/>
            </a:lvl1pPr>
          </a:lstStyle>
          <a:p>
            <a:endParaRPr lang="en-US"/>
          </a:p>
        </p:txBody>
      </p:sp>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9065758" y="4177847"/>
            <a:ext cx="5945641" cy="3746953"/>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dpi="0" rotWithShape="1">
            <a:blip r:embed="rId2">
              <a:alphaModFix amt="76000"/>
            </a:blip>
            <a:srcRect/>
            <a:stretch>
              <a:fillRect/>
            </a:stretch>
          </a:blipFill>
          <a:effectLst/>
          <a:scene3d>
            <a:camera prst="perspectiveFront" fov="1200000">
              <a:rot lat="900000" lon="0" rev="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64649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300"/>
                                        <p:tgtEl>
                                          <p:spTgt spid="5"/>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6" grpId="0" animBg="1"/>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4C06A5-7833-4BEF-AEAC-88B10E26025F}"/>
              </a:ext>
            </a:extLst>
          </p:cNvPr>
          <p:cNvSpPr>
            <a:spLocks noGrp="1"/>
          </p:cNvSpPr>
          <p:nvPr>
            <p:ph type="pic" sz="quarter" idx="13"/>
          </p:nvPr>
        </p:nvSpPr>
        <p:spPr>
          <a:xfrm>
            <a:off x="10039351" y="3314700"/>
            <a:ext cx="6191250" cy="4048125"/>
          </a:xfrm>
          <a:custGeom>
            <a:avLst/>
            <a:gdLst>
              <a:gd name="connsiteX0" fmla="*/ 0 w 6762750"/>
              <a:gd name="connsiteY0" fmla="*/ 0 h 4086225"/>
              <a:gd name="connsiteX1" fmla="*/ 6762750 w 6762750"/>
              <a:gd name="connsiteY1" fmla="*/ 0 h 4086225"/>
              <a:gd name="connsiteX2" fmla="*/ 6762750 w 6762750"/>
              <a:gd name="connsiteY2" fmla="*/ 4086225 h 4086225"/>
              <a:gd name="connsiteX3" fmla="*/ 0 w 6762750"/>
              <a:gd name="connsiteY3" fmla="*/ 4086225 h 4086225"/>
            </a:gdLst>
            <a:ahLst/>
            <a:cxnLst>
              <a:cxn ang="0">
                <a:pos x="connsiteX0" y="connsiteY0"/>
              </a:cxn>
              <a:cxn ang="0">
                <a:pos x="connsiteX1" y="connsiteY1"/>
              </a:cxn>
              <a:cxn ang="0">
                <a:pos x="connsiteX2" y="connsiteY2"/>
              </a:cxn>
              <a:cxn ang="0">
                <a:pos x="connsiteX3" y="connsiteY3"/>
              </a:cxn>
            </a:cxnLst>
            <a:rect l="l" t="t" r="r" b="b"/>
            <a:pathLst>
              <a:path w="6762750" h="4086225">
                <a:moveTo>
                  <a:pt x="0" y="0"/>
                </a:moveTo>
                <a:lnTo>
                  <a:pt x="6762750" y="0"/>
                </a:lnTo>
                <a:lnTo>
                  <a:pt x="6762750" y="4086225"/>
                </a:lnTo>
                <a:lnTo>
                  <a:pt x="0" y="4086225"/>
                </a:lnTo>
                <a:close/>
              </a:path>
            </a:pathLst>
          </a:custGeom>
          <a:blipFill dpi="0" rotWithShape="1">
            <a:blip r:embed="rId2">
              <a:alphaModFix amt="53000"/>
            </a:blip>
            <a:srcRect/>
            <a:stretch>
              <a:fillRect/>
            </a:stretch>
          </a:blipFill>
          <a:effectLst/>
          <a:scene3d>
            <a:camera prst="perspectiveFront" fov="2100000">
              <a:rot lat="2100000" lon="2231522" rev="2130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81074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3" name="Picture Placeholder 13">
            <a:extLst>
              <a:ext uri="{FF2B5EF4-FFF2-40B4-BE49-F238E27FC236}">
                <a16:creationId xmlns:a16="http://schemas.microsoft.com/office/drawing/2014/main" id="{CC5FAF24-BEA2-490B-BCDB-DFAC9D772828}"/>
              </a:ext>
            </a:extLst>
          </p:cNvPr>
          <p:cNvSpPr>
            <a:spLocks noGrp="1"/>
          </p:cNvSpPr>
          <p:nvPr>
            <p:ph type="pic" sz="quarter" idx="13"/>
          </p:nvPr>
        </p:nvSpPr>
        <p:spPr>
          <a:xfrm>
            <a:off x="6588512" y="3493477"/>
            <a:ext cx="11210150" cy="4970586"/>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00207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14" name="Picture Placeholder 4">
            <a:extLst>
              <a:ext uri="{FF2B5EF4-FFF2-40B4-BE49-F238E27FC236}">
                <a16:creationId xmlns:a16="http://schemas.microsoft.com/office/drawing/2014/main" id="{2EE59A4B-62F4-4433-BE85-26B188EF139D}"/>
              </a:ext>
            </a:extLst>
          </p:cNvPr>
          <p:cNvSpPr>
            <a:spLocks noGrp="1" noChangeAspect="1"/>
          </p:cNvSpPr>
          <p:nvPr>
            <p:ph type="pic" sz="quarter" idx="13" hasCustomPrompt="1"/>
          </p:nvPr>
        </p:nvSpPr>
        <p:spPr>
          <a:xfrm>
            <a:off x="12453609" y="2283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5" name="Picture Placeholder 4">
            <a:extLst>
              <a:ext uri="{FF2B5EF4-FFF2-40B4-BE49-F238E27FC236}">
                <a16:creationId xmlns:a16="http://schemas.microsoft.com/office/drawing/2014/main" id="{18337562-962D-485E-8F64-009D65426FF2}"/>
              </a:ext>
            </a:extLst>
          </p:cNvPr>
          <p:cNvSpPr>
            <a:spLocks noGrp="1" noChangeAspect="1"/>
          </p:cNvSpPr>
          <p:nvPr>
            <p:ph type="pic" sz="quarter" idx="14" hasCustomPrompt="1"/>
          </p:nvPr>
        </p:nvSpPr>
        <p:spPr>
          <a:xfrm>
            <a:off x="26771341" y="815687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8F8AEF08-EB9B-4A32-8467-5998B2BB5650}"/>
              </a:ext>
            </a:extLst>
          </p:cNvPr>
          <p:cNvSpPr>
            <a:spLocks noGrp="1" noChangeAspect="1"/>
          </p:cNvSpPr>
          <p:nvPr>
            <p:ph type="pic" sz="quarter" idx="15" hasCustomPrompt="1"/>
          </p:nvPr>
        </p:nvSpPr>
        <p:spPr>
          <a:xfrm>
            <a:off x="-1854860" y="-8130729"/>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6EEEE568-1DB7-48CC-BF26-76D245147EB5}"/>
              </a:ext>
            </a:extLst>
          </p:cNvPr>
          <p:cNvSpPr>
            <a:spLocks noGrp="1" noChangeAspect="1"/>
          </p:cNvSpPr>
          <p:nvPr>
            <p:ph type="pic" sz="quarter" idx="16" hasCustomPrompt="1"/>
          </p:nvPr>
        </p:nvSpPr>
        <p:spPr>
          <a:xfrm>
            <a:off x="9537440" y="-10307541"/>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467146EF-49BF-42F0-B8C7-5CD08CBA8640}"/>
              </a:ext>
            </a:extLst>
          </p:cNvPr>
          <p:cNvSpPr>
            <a:spLocks noGrp="1" noChangeAspect="1"/>
          </p:cNvSpPr>
          <p:nvPr>
            <p:ph type="pic" sz="quarter" idx="17" hasCustomPrompt="1"/>
          </p:nvPr>
        </p:nvSpPr>
        <p:spPr>
          <a:xfrm>
            <a:off x="23855172" y="-21735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7B5FE4D9-3147-4486-96B9-5E08CA951EE6}"/>
              </a:ext>
            </a:extLst>
          </p:cNvPr>
          <p:cNvSpPr>
            <a:spLocks noGrp="1" noChangeAspect="1"/>
          </p:cNvSpPr>
          <p:nvPr>
            <p:ph type="pic" sz="quarter" idx="18" hasCustomPrompt="1"/>
          </p:nvPr>
        </p:nvSpPr>
        <p:spPr>
          <a:xfrm>
            <a:off x="-4771029" y="-18461105"/>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EDE0EB38-B27B-4434-BFBD-E0630270C9A5}"/>
              </a:ext>
            </a:extLst>
          </p:cNvPr>
          <p:cNvSpPr>
            <a:spLocks noGrp="1" noChangeAspect="1"/>
          </p:cNvSpPr>
          <p:nvPr>
            <p:ph type="pic" sz="quarter" idx="19" hasCustomPrompt="1"/>
          </p:nvPr>
        </p:nvSpPr>
        <p:spPr>
          <a:xfrm>
            <a:off x="-5684362" y="-1683112"/>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4B8E2F39-97C7-4305-8208-06313DBAB462}"/>
              </a:ext>
            </a:extLst>
          </p:cNvPr>
          <p:cNvSpPr>
            <a:spLocks noGrp="1" noChangeAspect="1"/>
          </p:cNvSpPr>
          <p:nvPr>
            <p:ph type="pic" sz="quarter" idx="20" hasCustomPrompt="1"/>
          </p:nvPr>
        </p:nvSpPr>
        <p:spPr>
          <a:xfrm>
            <a:off x="8633370" y="6450924"/>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9E02DE52-BA19-4266-8058-7F9FDAAF4A1C}"/>
              </a:ext>
            </a:extLst>
          </p:cNvPr>
          <p:cNvSpPr>
            <a:spLocks noGrp="1" noChangeAspect="1"/>
          </p:cNvSpPr>
          <p:nvPr>
            <p:ph type="pic" sz="quarter" idx="21" hasCustomPrompt="1"/>
          </p:nvPr>
        </p:nvSpPr>
        <p:spPr>
          <a:xfrm>
            <a:off x="-19992831" y="-9836676"/>
            <a:ext cx="8070312" cy="1766118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53398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6" dur="5000" fill="hold"/>
                                        <p:tgtEl>
                                          <p:spTgt spid="21"/>
                                        </p:tgtEl>
                                        <p:attrNameLst>
                                          <p:attrName>ppt_x</p:attrName>
                                          <p:attrName>ppt_y</p:attrName>
                                        </p:attrNameLst>
                                      </p:cBhvr>
                                      <p:rCtr x="30654" y="31458"/>
                                    </p:animMotion>
                                  </p:childTnLst>
                                </p:cTn>
                              </p:par>
                              <p:par>
                                <p:cTn id="7"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8" dur="5000" fill="hold"/>
                                        <p:tgtEl>
                                          <p:spTgt spid="20"/>
                                        </p:tgtEl>
                                        <p:attrNameLst>
                                          <p:attrName>ppt_x</p:attrName>
                                          <p:attrName>ppt_y</p:attrName>
                                        </p:attrNameLst>
                                      </p:cBhvr>
                                      <p:rCtr x="30654" y="31458"/>
                                    </p:animMotion>
                                  </p:childTnLst>
                                </p:cTn>
                              </p:par>
                              <p:par>
                                <p:cTn id="9" presetID="42" presetClass="path" presetSubtype="0" repeatCount="indefinite" accel="20000" decel="20000" autoRev="1" fill="hold" grpId="0" nodeType="withEffect">
                                  <p:stCondLst>
                                    <p:cond delay="0"/>
                                  </p:stCondLst>
                                  <p:childTnLst>
                                    <p:animMotion origin="layout" path="M 4.68559E-6 -4.81481E-6 L 0.61313 0.62929 " pathEditMode="relative" rAng="0" ptsTypes="AA">
                                      <p:cBhvr>
                                        <p:cTn id="10" dur="5000" fill="hold"/>
                                        <p:tgtEl>
                                          <p:spTgt spid="22"/>
                                        </p:tgtEl>
                                        <p:attrNameLst>
                                          <p:attrName>ppt_x</p:attrName>
                                          <p:attrName>ppt_y</p:attrName>
                                        </p:attrNameLst>
                                      </p:cBhvr>
                                      <p:rCtr x="30654" y="31458"/>
                                    </p:animMotion>
                                  </p:childTnLst>
                                </p:cTn>
                              </p:par>
                              <p:par>
                                <p:cTn id="11"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2" dur="7000" fill="hold"/>
                                        <p:tgtEl>
                                          <p:spTgt spid="15"/>
                                        </p:tgtEl>
                                        <p:attrNameLst>
                                          <p:attrName>ppt_x</p:attrName>
                                          <p:attrName>ppt_y</p:attrName>
                                        </p:attrNameLst>
                                      </p:cBhvr>
                                      <p:rCtr x="-29261" y="-29699"/>
                                    </p:animMotion>
                                  </p:childTnLst>
                                </p:cTn>
                              </p:par>
                              <p:par>
                                <p:cTn id="13"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4" dur="7000" fill="hold"/>
                                        <p:tgtEl>
                                          <p:spTgt spid="14"/>
                                        </p:tgtEl>
                                        <p:attrNameLst>
                                          <p:attrName>ppt_x</p:attrName>
                                          <p:attrName>ppt_y</p:attrName>
                                        </p:attrNameLst>
                                      </p:cBhvr>
                                      <p:rCtr x="-29261" y="-29699"/>
                                    </p:animMotion>
                                  </p:childTnLst>
                                </p:cTn>
                              </p:par>
                              <p:par>
                                <p:cTn id="15" presetID="42" presetClass="path" presetSubtype="0" repeatCount="indefinite" accel="20000" decel="20000" autoRev="1" fill="hold" grpId="0" nodeType="withEffect">
                                  <p:stCondLst>
                                    <p:cond delay="0"/>
                                  </p:stCondLst>
                                  <p:childTnLst>
                                    <p:animMotion origin="layout" path="M -4.34579E-6 2.96296E-6 L -0.58521 -0.59398 " pathEditMode="relative" rAng="0" ptsTypes="AA">
                                      <p:cBhvr>
                                        <p:cTn id="16" dur="7000" fill="hold"/>
                                        <p:tgtEl>
                                          <p:spTgt spid="16"/>
                                        </p:tgtEl>
                                        <p:attrNameLst>
                                          <p:attrName>ppt_x</p:attrName>
                                          <p:attrName>ppt_y</p:attrName>
                                        </p:attrNameLst>
                                      </p:cBhvr>
                                      <p:rCtr x="-29261" y="-29699"/>
                                    </p:animMotion>
                                  </p:childTnLst>
                                </p:cTn>
                              </p:par>
                              <p:par>
                                <p:cTn id="17"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18" dur="6000" fill="hold"/>
                                        <p:tgtEl>
                                          <p:spTgt spid="18"/>
                                        </p:tgtEl>
                                        <p:attrNameLst>
                                          <p:attrName>ppt_x</p:attrName>
                                          <p:attrName>ppt_y</p:attrName>
                                        </p:attrNameLst>
                                      </p:cBhvr>
                                      <p:rCtr x="30654" y="31458"/>
                                    </p:animMotion>
                                  </p:childTnLst>
                                </p:cTn>
                              </p:par>
                              <p:par>
                                <p:cTn id="19"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0" dur="6000" fill="hold"/>
                                        <p:tgtEl>
                                          <p:spTgt spid="17"/>
                                        </p:tgtEl>
                                        <p:attrNameLst>
                                          <p:attrName>ppt_x</p:attrName>
                                          <p:attrName>ppt_y</p:attrName>
                                        </p:attrNameLst>
                                      </p:cBhvr>
                                      <p:rCtr x="30654" y="31458"/>
                                    </p:animMotion>
                                  </p:childTnLst>
                                </p:cTn>
                              </p:par>
                              <p:par>
                                <p:cTn id="21" presetID="42" presetClass="path" presetSubtype="0" repeatCount="indefinite" accel="20000" decel="20000" autoRev="1" fill="hold" grpId="0" nodeType="withEffect">
                                  <p:stCondLst>
                                    <p:cond delay="0"/>
                                  </p:stCondLst>
                                  <p:childTnLst>
                                    <p:animMotion origin="layout" path="M -4.11405E-6 -3.51852E-6 L 0.61314 0.62929 " pathEditMode="relative" rAng="0" ptsTypes="AA">
                                      <p:cBhvr>
                                        <p:cTn id="22" dur="6000" fill="hold"/>
                                        <p:tgtEl>
                                          <p:spTgt spid="19"/>
                                        </p:tgtEl>
                                        <p:attrNameLst>
                                          <p:attrName>ppt_x</p:attrName>
                                          <p:attrName>ppt_y</p:attrName>
                                        </p:attrNameLst>
                                      </p:cBhvr>
                                      <p:rCtr x="30654" y="31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417F1E4-026F-483C-93F7-966CE4BE8C83}"/>
              </a:ext>
            </a:extLst>
          </p:cNvPr>
          <p:cNvSpPr>
            <a:spLocks noGrp="1" noChangeAspect="1"/>
          </p:cNvSpPr>
          <p:nvPr>
            <p:ph type="pic" sz="quarter" idx="15" hasCustomPrompt="1"/>
          </p:nvPr>
        </p:nvSpPr>
        <p:spPr>
          <a:xfrm>
            <a:off x="10059538" y="169924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18573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299FF38B-C933-4889-900A-6F061087770E}"/>
              </a:ext>
            </a:extLst>
          </p:cNvPr>
          <p:cNvSpPr>
            <a:spLocks noGrp="1"/>
          </p:cNvSpPr>
          <p:nvPr>
            <p:ph type="pic" sz="quarter" idx="20" hasCustomPrompt="1"/>
          </p:nvPr>
        </p:nvSpPr>
        <p:spPr>
          <a:xfrm>
            <a:off x="12632289" y="1516436"/>
            <a:ext cx="5078487" cy="1029801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08044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6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8A1CA22-A2E7-46D9-8A5B-5A4B32A3659E}"/>
              </a:ext>
            </a:extLst>
          </p:cNvPr>
          <p:cNvSpPr>
            <a:spLocks noGrp="1"/>
          </p:cNvSpPr>
          <p:nvPr>
            <p:ph type="pic" sz="quarter" idx="13"/>
          </p:nvPr>
        </p:nvSpPr>
        <p:spPr>
          <a:xfrm>
            <a:off x="156368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9662144D-BFFA-4B4C-BD9A-DDB9AD2576C4}"/>
              </a:ext>
            </a:extLst>
          </p:cNvPr>
          <p:cNvSpPr>
            <a:spLocks noGrp="1"/>
          </p:cNvSpPr>
          <p:nvPr>
            <p:ph type="pic" sz="quarter" idx="14"/>
          </p:nvPr>
        </p:nvSpPr>
        <p:spPr>
          <a:xfrm>
            <a:off x="687863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8E8DCF79-7C12-4EE4-B377-E5D1CE363160}"/>
              </a:ext>
            </a:extLst>
          </p:cNvPr>
          <p:cNvSpPr>
            <a:spLocks noGrp="1"/>
          </p:cNvSpPr>
          <p:nvPr>
            <p:ph type="pic" sz="quarter" idx="15"/>
          </p:nvPr>
        </p:nvSpPr>
        <p:spPr>
          <a:xfrm>
            <a:off x="1219358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C0BA5F7F-E14B-4487-8788-8F182B33097D}"/>
              </a:ext>
            </a:extLst>
          </p:cNvPr>
          <p:cNvSpPr>
            <a:spLocks noGrp="1"/>
          </p:cNvSpPr>
          <p:nvPr>
            <p:ph type="pic" sz="quarter" idx="16"/>
          </p:nvPr>
        </p:nvSpPr>
        <p:spPr>
          <a:xfrm>
            <a:off x="17508537" y="1295399"/>
            <a:ext cx="5314950" cy="110490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91318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200" fill="hold"/>
                                        <p:tgtEl>
                                          <p:spTgt spid="10"/>
                                        </p:tgtEl>
                                        <p:attrNameLst>
                                          <p:attrName>ppt_x</p:attrName>
                                        </p:attrNameLst>
                                      </p:cBhvr>
                                      <p:tavLst>
                                        <p:tav tm="0">
                                          <p:val>
                                            <p:strVal val="#ppt_x"/>
                                          </p:val>
                                        </p:tav>
                                        <p:tav tm="100000">
                                          <p:val>
                                            <p:strVal val="#ppt_x"/>
                                          </p:val>
                                        </p:tav>
                                      </p:tavLst>
                                    </p:anim>
                                    <p:anim calcmode="lin" valueType="num">
                                      <p:cBhvr additive="base">
                                        <p:cTn id="8" dur="22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200" fill="hold"/>
                                        <p:tgtEl>
                                          <p:spTgt spid="11"/>
                                        </p:tgtEl>
                                        <p:attrNameLst>
                                          <p:attrName>ppt_x</p:attrName>
                                        </p:attrNameLst>
                                      </p:cBhvr>
                                      <p:tavLst>
                                        <p:tav tm="0">
                                          <p:val>
                                            <p:strVal val="#ppt_x"/>
                                          </p:val>
                                        </p:tav>
                                        <p:tav tm="100000">
                                          <p:val>
                                            <p:strVal val="#ppt_x"/>
                                          </p:val>
                                        </p:tav>
                                      </p:tavLst>
                                    </p:anim>
                                    <p:anim calcmode="lin" valueType="num">
                                      <p:cBhvr additive="base">
                                        <p:cTn id="12" dur="22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200" fill="hold"/>
                                        <p:tgtEl>
                                          <p:spTgt spid="12"/>
                                        </p:tgtEl>
                                        <p:attrNameLst>
                                          <p:attrName>ppt_x</p:attrName>
                                        </p:attrNameLst>
                                      </p:cBhvr>
                                      <p:tavLst>
                                        <p:tav tm="0">
                                          <p:val>
                                            <p:strVal val="#ppt_x"/>
                                          </p:val>
                                        </p:tav>
                                        <p:tav tm="100000">
                                          <p:val>
                                            <p:strVal val="#ppt_x"/>
                                          </p:val>
                                        </p:tav>
                                      </p:tavLst>
                                    </p:anim>
                                    <p:anim calcmode="lin" valueType="num">
                                      <p:cBhvr additive="base">
                                        <p:cTn id="16" dur="22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6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2200" fill="hold"/>
                                        <p:tgtEl>
                                          <p:spTgt spid="13"/>
                                        </p:tgtEl>
                                        <p:attrNameLst>
                                          <p:attrName>ppt_x</p:attrName>
                                        </p:attrNameLst>
                                      </p:cBhvr>
                                      <p:tavLst>
                                        <p:tav tm="0">
                                          <p:val>
                                            <p:strVal val="#ppt_x"/>
                                          </p:val>
                                        </p:tav>
                                        <p:tav tm="100000">
                                          <p:val>
                                            <p:strVal val="#ppt_x"/>
                                          </p:val>
                                        </p:tav>
                                      </p:tavLst>
                                    </p:anim>
                                    <p:anim calcmode="lin" valueType="num">
                                      <p:cBhvr additive="base">
                                        <p:cTn id="20" dur="22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8" name="Picture Placeholder 4">
            <a:extLst>
              <a:ext uri="{FF2B5EF4-FFF2-40B4-BE49-F238E27FC236}">
                <a16:creationId xmlns:a16="http://schemas.microsoft.com/office/drawing/2014/main" id="{BACFF124-91DE-4270-8B20-C6B773DA6F3E}"/>
              </a:ext>
            </a:extLst>
          </p:cNvPr>
          <p:cNvSpPr>
            <a:spLocks noGrp="1"/>
          </p:cNvSpPr>
          <p:nvPr>
            <p:ph type="pic" sz="quarter" idx="19" hasCustomPrompt="1"/>
          </p:nvPr>
        </p:nvSpPr>
        <p:spPr>
          <a:xfrm>
            <a:off x="2465990"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D29ACF4C-B280-4B02-861A-2A89FDA38207}"/>
              </a:ext>
            </a:extLst>
          </p:cNvPr>
          <p:cNvSpPr>
            <a:spLocks noGrp="1"/>
          </p:cNvSpPr>
          <p:nvPr>
            <p:ph type="pic" sz="quarter" idx="20" hasCustomPrompt="1"/>
          </p:nvPr>
        </p:nvSpPr>
        <p:spPr>
          <a:xfrm>
            <a:off x="9999789"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CEFB7973-0670-4441-9F1A-0A9A6A0C786C}"/>
              </a:ext>
            </a:extLst>
          </p:cNvPr>
          <p:cNvSpPr>
            <a:spLocks noGrp="1"/>
          </p:cNvSpPr>
          <p:nvPr>
            <p:ph type="pic" sz="quarter" idx="21" hasCustomPrompt="1"/>
          </p:nvPr>
        </p:nvSpPr>
        <p:spPr>
          <a:xfrm>
            <a:off x="17820584" y="2448165"/>
            <a:ext cx="4197096" cy="851075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69261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00"/>
                                        <p:tgtEl>
                                          <p:spTgt spid="8"/>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300"/>
                                        <p:tgtEl>
                                          <p:spTgt spid="9"/>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BC04114F-B17C-47EC-AF69-2916485680D0}"/>
              </a:ext>
            </a:extLst>
          </p:cNvPr>
          <p:cNvSpPr>
            <a:spLocks noGrp="1"/>
          </p:cNvSpPr>
          <p:nvPr>
            <p:ph type="pic" sz="quarter" idx="14" hasCustomPrompt="1"/>
          </p:nvPr>
        </p:nvSpPr>
        <p:spPr>
          <a:xfrm>
            <a:off x="7612571" y="73925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2" name="Picture Placeholder 4">
            <a:extLst>
              <a:ext uri="{FF2B5EF4-FFF2-40B4-BE49-F238E27FC236}">
                <a16:creationId xmlns:a16="http://schemas.microsoft.com/office/drawing/2014/main" id="{B6222758-0FAF-4255-9C81-1A0F962F6FB8}"/>
              </a:ext>
            </a:extLst>
          </p:cNvPr>
          <p:cNvSpPr>
            <a:spLocks noGrp="1"/>
          </p:cNvSpPr>
          <p:nvPr>
            <p:ph type="pic" sz="quarter" idx="15" hasCustomPrompt="1"/>
          </p:nvPr>
        </p:nvSpPr>
        <p:spPr>
          <a:xfrm>
            <a:off x="16061694" y="2656995"/>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3" name="Picture Placeholder 4">
            <a:extLst>
              <a:ext uri="{FF2B5EF4-FFF2-40B4-BE49-F238E27FC236}">
                <a16:creationId xmlns:a16="http://schemas.microsoft.com/office/drawing/2014/main" id="{BEC7EB88-1C11-44DF-B215-3D5169279634}"/>
              </a:ext>
            </a:extLst>
          </p:cNvPr>
          <p:cNvSpPr>
            <a:spLocks noGrp="1"/>
          </p:cNvSpPr>
          <p:nvPr>
            <p:ph type="pic" sz="quarter" idx="16" hasCustomPrompt="1"/>
          </p:nvPr>
        </p:nvSpPr>
        <p:spPr>
          <a:xfrm>
            <a:off x="14011706" y="952887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4" name="Picture Placeholder 4">
            <a:extLst>
              <a:ext uri="{FF2B5EF4-FFF2-40B4-BE49-F238E27FC236}">
                <a16:creationId xmlns:a16="http://schemas.microsoft.com/office/drawing/2014/main" id="{533DC553-12CF-406F-9DB9-67DB3CFD36CA}"/>
              </a:ext>
            </a:extLst>
          </p:cNvPr>
          <p:cNvSpPr>
            <a:spLocks noGrp="1"/>
          </p:cNvSpPr>
          <p:nvPr>
            <p:ph type="pic" sz="quarter" idx="17" hasCustomPrompt="1"/>
          </p:nvPr>
        </p:nvSpPr>
        <p:spPr>
          <a:xfrm>
            <a:off x="9702123" y="-6162249"/>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A89E6887-55DE-40BF-915A-82B7ABE85B25}"/>
              </a:ext>
            </a:extLst>
          </p:cNvPr>
          <p:cNvSpPr>
            <a:spLocks noGrp="1"/>
          </p:cNvSpPr>
          <p:nvPr>
            <p:ph type="pic" sz="quarter" idx="18" hasCustomPrompt="1"/>
          </p:nvPr>
        </p:nvSpPr>
        <p:spPr>
          <a:xfrm>
            <a:off x="1257732" y="-8106958"/>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7A5965A1-0BCC-4AA7-AA83-A54A26EEBB38}"/>
              </a:ext>
            </a:extLst>
          </p:cNvPr>
          <p:cNvSpPr>
            <a:spLocks noGrp="1"/>
          </p:cNvSpPr>
          <p:nvPr>
            <p:ph type="pic" sz="quarter" idx="19" hasCustomPrompt="1"/>
          </p:nvPr>
        </p:nvSpPr>
        <p:spPr>
          <a:xfrm>
            <a:off x="-579265" y="-133858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3D5E6D23-BAD6-4EE7-BEF0-298DCA579CAB}"/>
              </a:ext>
            </a:extLst>
          </p:cNvPr>
          <p:cNvSpPr>
            <a:spLocks noGrp="1"/>
          </p:cNvSpPr>
          <p:nvPr>
            <p:ph type="pic" sz="quarter" idx="20" hasCustomPrompt="1"/>
          </p:nvPr>
        </p:nvSpPr>
        <p:spPr>
          <a:xfrm>
            <a:off x="5779592" y="7507632"/>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6F22F61A-69C9-4DA6-9D4F-E04805CAFB25}"/>
              </a:ext>
            </a:extLst>
          </p:cNvPr>
          <p:cNvSpPr>
            <a:spLocks noGrp="1"/>
          </p:cNvSpPr>
          <p:nvPr>
            <p:ph type="pic" sz="quarter" idx="21" hasCustomPrompt="1"/>
          </p:nvPr>
        </p:nvSpPr>
        <p:spPr>
          <a:xfrm>
            <a:off x="12178727" y="16285944"/>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C6137A97-A52B-4418-9BB7-52427A63AFAE}"/>
              </a:ext>
            </a:extLst>
          </p:cNvPr>
          <p:cNvSpPr>
            <a:spLocks noGrp="1"/>
          </p:cNvSpPr>
          <p:nvPr>
            <p:ph type="pic" sz="quarter" idx="22" hasCustomPrompt="1"/>
          </p:nvPr>
        </p:nvSpPr>
        <p:spPr>
          <a:xfrm>
            <a:off x="22476173" y="11455856"/>
            <a:ext cx="4557635" cy="9268346"/>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77848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grpId="0" nodeType="withEffect">
                                  <p:stCondLst>
                                    <p:cond delay="0"/>
                                  </p:stCondLst>
                                  <p:childTnLst>
                                    <p:animMotion origin="layout" path="M -2.38901E-6 2.22222E-6 L -0.18135 -0.44757 " pathEditMode="relative" rAng="0" ptsTypes="AA">
                                      <p:cBhvr>
                                        <p:cTn id="6" dur="5000" fill="hold"/>
                                        <p:tgtEl>
                                          <p:spTgt spid="18"/>
                                        </p:tgtEl>
                                        <p:attrNameLst>
                                          <p:attrName>ppt_x</p:attrName>
                                          <p:attrName>ppt_y</p:attrName>
                                        </p:attrNameLst>
                                      </p:cBhvr>
                                      <p:rCtr x="-9068" y="-22384"/>
                                    </p:animMotion>
                                  </p:childTnLst>
                                </p:cTn>
                              </p:par>
                              <p:par>
                                <p:cTn id="7" presetID="42" presetClass="path" presetSubtype="0" repeatCount="indefinite" accel="50000" decel="50000" autoRev="1" fill="hold" grpId="0" nodeType="withEffect">
                                  <p:stCondLst>
                                    <p:cond delay="100"/>
                                  </p:stCondLst>
                                  <p:childTnLst>
                                    <p:animMotion origin="layout" path="M 4.27418E-6 4.81481E-6 L -0.18136 -0.44757 " pathEditMode="relative" rAng="0" ptsTypes="AA">
                                      <p:cBhvr>
                                        <p:cTn id="8" dur="5000" fill="hold"/>
                                        <p:tgtEl>
                                          <p:spTgt spid="19"/>
                                        </p:tgtEl>
                                        <p:attrNameLst>
                                          <p:attrName>ppt_x</p:attrName>
                                          <p:attrName>ppt_y</p:attrName>
                                        </p:attrNameLst>
                                      </p:cBhvr>
                                      <p:rCtr x="-9068" y="-22384"/>
                                    </p:animMotion>
                                  </p:childTnLst>
                                </p:cTn>
                              </p:par>
                              <p:par>
                                <p:cTn id="9" presetID="42" presetClass="path" presetSubtype="0" repeatCount="indefinite" accel="50000" decel="50000" autoRev="1" fill="hold" grpId="0" nodeType="withEffect">
                                  <p:stCondLst>
                                    <p:cond delay="200"/>
                                  </p:stCondLst>
                                  <p:childTnLst>
                                    <p:animMotion origin="layout" path="M 3.54511E-6 -1.48148E-6 L -0.18136 -0.44757 " pathEditMode="relative" rAng="0" ptsTypes="AA">
                                      <p:cBhvr>
                                        <p:cTn id="10" dur="5000" fill="hold"/>
                                        <p:tgtEl>
                                          <p:spTgt spid="20"/>
                                        </p:tgtEl>
                                        <p:attrNameLst>
                                          <p:attrName>ppt_x</p:attrName>
                                          <p:attrName>ppt_y</p:attrName>
                                        </p:attrNameLst>
                                      </p:cBhvr>
                                      <p:rCtr x="-9068" y="-22384"/>
                                    </p:animMotion>
                                  </p:childTnLst>
                                </p:cTn>
                              </p:par>
                              <p:par>
                                <p:cTn id="11" presetID="42" presetClass="path" presetSubtype="0" repeatCount="indefinite" accel="50000" decel="50000" autoRev="1" fill="hold" grpId="0" nodeType="withEffect">
                                  <p:stCondLst>
                                    <p:cond delay="300"/>
                                  </p:stCondLst>
                                  <p:childTnLst>
                                    <p:animMotion origin="layout" path="M 1.89689E-6 -5E-6 L -0.18136 -0.44757 " pathEditMode="relative" rAng="0" ptsTypes="AA">
                                      <p:cBhvr>
                                        <p:cTn id="12" dur="3000" fill="hold"/>
                                        <p:tgtEl>
                                          <p:spTgt spid="17"/>
                                        </p:tgtEl>
                                        <p:attrNameLst>
                                          <p:attrName>ppt_x</p:attrName>
                                          <p:attrName>ppt_y</p:attrName>
                                        </p:attrNameLst>
                                      </p:cBhvr>
                                      <p:rCtr x="-9068" y="-22373"/>
                                    </p:animMotion>
                                  </p:childTnLst>
                                </p:cTn>
                              </p:par>
                              <p:par>
                                <p:cTn id="13" presetID="42" presetClass="path" presetSubtype="0" repeatCount="indefinite" accel="50000" decel="50000" autoRev="1" fill="hold" grpId="0" nodeType="withEffect">
                                  <p:stCondLst>
                                    <p:cond delay="400"/>
                                  </p:stCondLst>
                                  <p:childTnLst>
                                    <p:animMotion origin="layout" path="M 3.84716E-6 -2.40741E-6 L -0.18136 -0.44757 " pathEditMode="relative" rAng="0" ptsTypes="AA">
                                      <p:cBhvr>
                                        <p:cTn id="14" dur="3000" fill="hold"/>
                                        <p:tgtEl>
                                          <p:spTgt spid="11"/>
                                        </p:tgtEl>
                                        <p:attrNameLst>
                                          <p:attrName>ppt_x</p:attrName>
                                          <p:attrName>ppt_y</p:attrName>
                                        </p:attrNameLst>
                                      </p:cBhvr>
                                      <p:rCtr x="-9068" y="-22384"/>
                                    </p:animMotion>
                                  </p:childTnLst>
                                </p:cTn>
                              </p:par>
                              <p:par>
                                <p:cTn id="15" presetID="42" presetClass="path" presetSubtype="0" repeatCount="indefinite" accel="50000" decel="50000" autoRev="1" fill="hold" grpId="0" nodeType="withEffect">
                                  <p:stCondLst>
                                    <p:cond delay="500"/>
                                  </p:stCondLst>
                                  <p:childTnLst>
                                    <p:animMotion origin="layout" path="M 3.11808E-6 -3.14815E-6 L -0.18136 -0.44757 " pathEditMode="relative" rAng="0" ptsTypes="AA">
                                      <p:cBhvr>
                                        <p:cTn id="16" dur="3000" fill="hold"/>
                                        <p:tgtEl>
                                          <p:spTgt spid="13"/>
                                        </p:tgtEl>
                                        <p:attrNameLst>
                                          <p:attrName>ppt_x</p:attrName>
                                          <p:attrName>ppt_y</p:attrName>
                                        </p:attrNameLst>
                                      </p:cBhvr>
                                      <p:rCtr x="-9068" y="-22384"/>
                                    </p:animMotion>
                                  </p:childTnLst>
                                </p:cTn>
                              </p:par>
                              <p:par>
                                <p:cTn id="17" presetID="42" presetClass="path" presetSubtype="0" repeatCount="indefinite" accel="50000" decel="50000" autoRev="1" fill="hold" grpId="0" nodeType="withEffect">
                                  <p:stCondLst>
                                    <p:cond delay="600"/>
                                  </p:stCondLst>
                                  <p:childTnLst>
                                    <p:animMotion origin="layout" path="M 2.82255E-6 2.59259E-6 L -0.18136 -0.44757 " pathEditMode="relative" rAng="0" ptsTypes="AA">
                                      <p:cBhvr>
                                        <p:cTn id="18" dur="7000" fill="hold"/>
                                        <p:tgtEl>
                                          <p:spTgt spid="14"/>
                                        </p:tgtEl>
                                        <p:attrNameLst>
                                          <p:attrName>ppt_x</p:attrName>
                                          <p:attrName>ppt_y</p:attrName>
                                        </p:attrNameLst>
                                      </p:cBhvr>
                                      <p:rCtr x="-9068" y="-22373"/>
                                    </p:animMotion>
                                  </p:childTnLst>
                                </p:cTn>
                              </p:par>
                              <p:par>
                                <p:cTn id="19" presetID="42" presetClass="path" presetSubtype="0" repeatCount="indefinite" accel="50000" decel="50000" autoRev="1" fill="hold" grpId="0" nodeType="withEffect">
                                  <p:stCondLst>
                                    <p:cond delay="700"/>
                                  </p:stCondLst>
                                  <p:childTnLst>
                                    <p:animMotion origin="layout" path="M -5.14256E-7 2.77778E-6 L -0.18136 -0.44757 " pathEditMode="relative" rAng="0" ptsTypes="AA">
                                      <p:cBhvr>
                                        <p:cTn id="20" dur="7000" fill="hold"/>
                                        <p:tgtEl>
                                          <p:spTgt spid="12"/>
                                        </p:tgtEl>
                                        <p:attrNameLst>
                                          <p:attrName>ppt_x</p:attrName>
                                          <p:attrName>ppt_y</p:attrName>
                                        </p:attrNameLst>
                                      </p:cBhvr>
                                      <p:rCtr x="-9068" y="-22384"/>
                                    </p:animMotion>
                                  </p:childTnLst>
                                </p:cTn>
                              </p:par>
                              <p:par>
                                <p:cTn id="21" presetID="42" presetClass="path" presetSubtype="0" repeatCount="indefinite" accel="50000" decel="50000" autoRev="1" fill="hold" grpId="0" nodeType="withEffect">
                                  <p:stCondLst>
                                    <p:cond delay="800"/>
                                  </p:stCondLst>
                                  <p:childTnLst>
                                    <p:animMotion origin="layout" path="M 2.89546E-6 -2.40741E-6 L -0.18136 -0.44757 " pathEditMode="relative" rAng="0" ptsTypes="AA">
                                      <p:cBhvr>
                                        <p:cTn id="22" dur="7000" fill="hold"/>
                                        <p:tgtEl>
                                          <p:spTgt spid="21"/>
                                        </p:tgtEl>
                                        <p:attrNameLst>
                                          <p:attrName>ppt_x</p:attrName>
                                          <p:attrName>ppt_y</p:attrName>
                                        </p:attrNameLst>
                                      </p:cBhvr>
                                      <p:rCtr x="-9068" y="-2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7" grpId="0" animBg="1"/>
      <p:bldP spid="18" grpId="0" animBg="1"/>
      <p:bldP spid="19" grpId="0" animBg="1"/>
      <p:bldP spid="20" grpId="0" animBg="1"/>
      <p:bldP spid="21" grpId="0" animBg="1"/>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43_Custom Layout">
    <p:bg>
      <p:bgPr>
        <a:solidFill>
          <a:schemeClr val="tx1"/>
        </a:solidFill>
        <a:effectLst/>
      </p:bgPr>
    </p:bg>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C6B4B5C6-317D-4962-9048-37719B2DE09F}"/>
              </a:ext>
            </a:extLst>
          </p:cNvPr>
          <p:cNvSpPr>
            <a:spLocks noGrp="1"/>
          </p:cNvSpPr>
          <p:nvPr>
            <p:ph type="pic" sz="quarter" idx="15"/>
          </p:nvPr>
        </p:nvSpPr>
        <p:spPr>
          <a:xfrm>
            <a:off x="1633129" y="622086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30" name="Picture Placeholder 29">
            <a:extLst>
              <a:ext uri="{FF2B5EF4-FFF2-40B4-BE49-F238E27FC236}">
                <a16:creationId xmlns:a16="http://schemas.microsoft.com/office/drawing/2014/main" id="{9FD299AD-3DBC-433F-9DF7-F306EF6A99AE}"/>
              </a:ext>
            </a:extLst>
          </p:cNvPr>
          <p:cNvSpPr>
            <a:spLocks noGrp="1"/>
          </p:cNvSpPr>
          <p:nvPr>
            <p:ph type="pic" sz="quarter" idx="14"/>
          </p:nvPr>
        </p:nvSpPr>
        <p:spPr>
          <a:xfrm>
            <a:off x="16617083"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a:scene3d>
            <a:camera prst="orthographicFront">
              <a:rot lat="0" lon="1800000" rev="0"/>
            </a:camera>
            <a:lightRig rig="threePt" dir="t"/>
          </a:scene3d>
        </p:spPr>
        <p:txBody>
          <a:bodyPr wrap="square" anchor="ctr">
            <a:noAutofit/>
          </a:bodyPr>
          <a:lstStyle>
            <a:lvl1pPr marL="0" indent="0" algn="ctr">
              <a:buFontTx/>
              <a:buNone/>
              <a:defRPr sz="2400"/>
            </a:lvl1pPr>
          </a:lstStyle>
          <a:p>
            <a:endParaRPr lang="en-US"/>
          </a:p>
        </p:txBody>
      </p:sp>
      <p:sp>
        <p:nvSpPr>
          <p:cNvPr id="29" name="Picture Placeholder 28">
            <a:extLst>
              <a:ext uri="{FF2B5EF4-FFF2-40B4-BE49-F238E27FC236}">
                <a16:creationId xmlns:a16="http://schemas.microsoft.com/office/drawing/2014/main" id="{1E9F344F-8748-4D29-B4EF-88107DA18CB8}"/>
              </a:ext>
            </a:extLst>
          </p:cNvPr>
          <p:cNvSpPr>
            <a:spLocks noGrp="1"/>
          </p:cNvSpPr>
          <p:nvPr>
            <p:ph type="pic" sz="quarter" idx="13"/>
          </p:nvPr>
        </p:nvSpPr>
        <p:spPr>
          <a:xfrm>
            <a:off x="9067799" y="6312309"/>
            <a:ext cx="6261100" cy="13509522"/>
          </a:xfrm>
          <a:custGeom>
            <a:avLst/>
            <a:gdLst>
              <a:gd name="connsiteX0" fmla="*/ 0 w 6261100"/>
              <a:gd name="connsiteY0" fmla="*/ 0 h 13509522"/>
              <a:gd name="connsiteX1" fmla="*/ 6261100 w 6261100"/>
              <a:gd name="connsiteY1" fmla="*/ 0 h 13509522"/>
              <a:gd name="connsiteX2" fmla="*/ 6261100 w 6261100"/>
              <a:gd name="connsiteY2" fmla="*/ 13509522 h 13509522"/>
              <a:gd name="connsiteX3" fmla="*/ 0 w 6261100"/>
              <a:gd name="connsiteY3" fmla="*/ 13509522 h 13509522"/>
            </a:gdLst>
            <a:ahLst/>
            <a:cxnLst>
              <a:cxn ang="0">
                <a:pos x="connsiteX0" y="connsiteY0"/>
              </a:cxn>
              <a:cxn ang="0">
                <a:pos x="connsiteX1" y="connsiteY1"/>
              </a:cxn>
              <a:cxn ang="0">
                <a:pos x="connsiteX2" y="connsiteY2"/>
              </a:cxn>
              <a:cxn ang="0">
                <a:pos x="connsiteX3" y="connsiteY3"/>
              </a:cxn>
            </a:cxnLst>
            <a:rect l="l" t="t" r="r" b="b"/>
            <a:pathLst>
              <a:path w="6261100" h="13509522">
                <a:moveTo>
                  <a:pt x="0" y="0"/>
                </a:moveTo>
                <a:lnTo>
                  <a:pt x="6261100" y="0"/>
                </a:lnTo>
                <a:lnTo>
                  <a:pt x="6261100" y="13509522"/>
                </a:lnTo>
                <a:lnTo>
                  <a:pt x="0" y="13509522"/>
                </a:lnTo>
                <a:close/>
              </a:path>
            </a:pathLst>
          </a:custGeom>
          <a:blipFill>
            <a:blip r:embed="rId2"/>
            <a:tile tx="0" ty="0" sx="100000" sy="100000" flip="none" algn="ctr"/>
          </a:blip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8358615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0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80000">
                                          <p:cBhvr additive="base">
                                            <p:cTn id="7" dur="2500" fill="hold"/>
                                            <p:tgtEl>
                                              <p:spTgt spid="29"/>
                                            </p:tgtEl>
                                            <p:attrNameLst>
                                              <p:attrName>ppt_x</p:attrName>
                                            </p:attrNameLst>
                                          </p:cBhvr>
                                          <p:tavLst>
                                            <p:tav tm="0">
                                              <p:val>
                                                <p:strVal val="#ppt_x"/>
                                              </p:val>
                                            </p:tav>
                                            <p:tav tm="100000">
                                              <p:val>
                                                <p:strVal val="#ppt_x"/>
                                              </p:val>
                                            </p:tav>
                                          </p:tavLst>
                                        </p:anim>
                                        <p:anim calcmode="lin" valueType="num" p14:bounceEnd="80000">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0000">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14:bounceEnd="80000">
                                          <p:cBhvr additive="base">
                                            <p:cTn id="11" dur="2500" fill="hold"/>
                                            <p:tgtEl>
                                              <p:spTgt spid="31"/>
                                            </p:tgtEl>
                                            <p:attrNameLst>
                                              <p:attrName>ppt_x</p:attrName>
                                            </p:attrNameLst>
                                          </p:cBhvr>
                                          <p:tavLst>
                                            <p:tav tm="0">
                                              <p:val>
                                                <p:strVal val="#ppt_x"/>
                                              </p:val>
                                            </p:tav>
                                            <p:tav tm="100000">
                                              <p:val>
                                                <p:strVal val="#ppt_x"/>
                                              </p:val>
                                            </p:tav>
                                          </p:tavLst>
                                        </p:anim>
                                        <p:anim calcmode="lin" valueType="num" p14:bounceEnd="80000">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0000">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14:bounceEnd="80000">
                                          <p:cBhvr additive="base">
                                            <p:cTn id="15" dur="2500" fill="hold"/>
                                            <p:tgtEl>
                                              <p:spTgt spid="30"/>
                                            </p:tgtEl>
                                            <p:attrNameLst>
                                              <p:attrName>ppt_x</p:attrName>
                                            </p:attrNameLst>
                                          </p:cBhvr>
                                          <p:tavLst>
                                            <p:tav tm="0">
                                              <p:val>
                                                <p:strVal val="#ppt_x"/>
                                              </p:val>
                                            </p:tav>
                                            <p:tav tm="100000">
                                              <p:val>
                                                <p:strVal val="#ppt_x"/>
                                              </p:val>
                                            </p:tav>
                                          </p:tavLst>
                                        </p:anim>
                                        <p:anim calcmode="lin" valueType="num" p14:bounceEnd="80000">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0" fill="hold"/>
                                            <p:tgtEl>
                                              <p:spTgt spid="29"/>
                                            </p:tgtEl>
                                            <p:attrNameLst>
                                              <p:attrName>ppt_x</p:attrName>
                                            </p:attrNameLst>
                                          </p:cBhvr>
                                          <p:tavLst>
                                            <p:tav tm="0">
                                              <p:val>
                                                <p:strVal val="#ppt_x"/>
                                              </p:val>
                                            </p:tav>
                                            <p:tav tm="100000">
                                              <p:val>
                                                <p:strVal val="#ppt_x"/>
                                              </p:val>
                                            </p:tav>
                                          </p:tavLst>
                                        </p:anim>
                                        <p:anim calcmode="lin" valueType="num">
                                          <p:cBhvr additive="base">
                                            <p:cTn id="8" dur="2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2500" fill="hold"/>
                                            <p:tgtEl>
                                              <p:spTgt spid="31"/>
                                            </p:tgtEl>
                                            <p:attrNameLst>
                                              <p:attrName>ppt_x</p:attrName>
                                            </p:attrNameLst>
                                          </p:cBhvr>
                                          <p:tavLst>
                                            <p:tav tm="0">
                                              <p:val>
                                                <p:strVal val="#ppt_x"/>
                                              </p:val>
                                            </p:tav>
                                            <p:tav tm="100000">
                                              <p:val>
                                                <p:strVal val="#ppt_x"/>
                                              </p:val>
                                            </p:tav>
                                          </p:tavLst>
                                        </p:anim>
                                        <p:anim calcmode="lin" valueType="num">
                                          <p:cBhvr additive="base">
                                            <p:cTn id="12" dur="2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2500" fill="hold"/>
                                            <p:tgtEl>
                                              <p:spTgt spid="30"/>
                                            </p:tgtEl>
                                            <p:attrNameLst>
                                              <p:attrName>ppt_x</p:attrName>
                                            </p:attrNameLst>
                                          </p:cBhvr>
                                          <p:tavLst>
                                            <p:tav tm="0">
                                              <p:val>
                                                <p:strVal val="#ppt_x"/>
                                              </p:val>
                                            </p:tav>
                                            <p:tav tm="100000">
                                              <p:val>
                                                <p:strVal val="#ppt_x"/>
                                              </p:val>
                                            </p:tav>
                                          </p:tavLst>
                                        </p:anim>
                                        <p:anim calcmode="lin" valueType="num">
                                          <p:cBhvr additive="base">
                                            <p:cTn id="16" dur="2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Lst>
      </p:timing>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6577136" y="1250536"/>
            <a:ext cx="5514850" cy="11214927"/>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377974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4A02EFB-B385-47FF-9B8B-D0AF70EB0ACA}"/>
              </a:ext>
            </a:extLst>
          </p:cNvPr>
          <p:cNvSpPr>
            <a:spLocks noGrp="1"/>
          </p:cNvSpPr>
          <p:nvPr>
            <p:ph type="pic" sz="quarter" idx="14" hasCustomPrompt="1"/>
          </p:nvPr>
        </p:nvSpPr>
        <p:spPr>
          <a:xfrm>
            <a:off x="6577136" y="1250536"/>
            <a:ext cx="5514850" cy="11214927"/>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21156044" lon="19471222" rev="2142000"/>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60754399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623F710-3A2E-425B-A333-5A92DAD13EA9}"/>
              </a:ext>
            </a:extLst>
          </p:cNvPr>
          <p:cNvSpPr>
            <a:spLocks noGrp="1" noChangeAspect="1"/>
          </p:cNvSpPr>
          <p:nvPr>
            <p:ph type="pic" sz="quarter" idx="13" hasCustomPrompt="1"/>
          </p:nvPr>
        </p:nvSpPr>
        <p:spPr>
          <a:xfrm>
            <a:off x="5821505" y="495430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6" name="Picture Placeholder 4">
            <a:extLst>
              <a:ext uri="{FF2B5EF4-FFF2-40B4-BE49-F238E27FC236}">
                <a16:creationId xmlns:a16="http://schemas.microsoft.com/office/drawing/2014/main" id="{A28F13BA-1910-4632-AD0A-D7B0A4CE4C4D}"/>
              </a:ext>
            </a:extLst>
          </p:cNvPr>
          <p:cNvSpPr>
            <a:spLocks noGrp="1" noChangeAspect="1"/>
          </p:cNvSpPr>
          <p:nvPr>
            <p:ph type="pic" sz="quarter" idx="14" hasCustomPrompt="1"/>
          </p:nvPr>
        </p:nvSpPr>
        <p:spPr>
          <a:xfrm>
            <a:off x="10007531" y="191384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4258378" y="-947283"/>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03224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12027533" y="-50987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6" name="Picture Placeholder 4">
            <a:extLst>
              <a:ext uri="{FF2B5EF4-FFF2-40B4-BE49-F238E27FC236}">
                <a16:creationId xmlns:a16="http://schemas.microsoft.com/office/drawing/2014/main" id="{7A52C93F-F0CC-4A4A-ABA9-5A30489F2F8E}"/>
              </a:ext>
            </a:extLst>
          </p:cNvPr>
          <p:cNvSpPr>
            <a:spLocks noGrp="1" noChangeAspect="1"/>
          </p:cNvSpPr>
          <p:nvPr>
            <p:ph type="pic" sz="quarter" idx="16" hasCustomPrompt="1"/>
          </p:nvPr>
        </p:nvSpPr>
        <p:spPr>
          <a:xfrm>
            <a:off x="10624821" y="448124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7" name="Picture Placeholder 4">
            <a:extLst>
              <a:ext uri="{FF2B5EF4-FFF2-40B4-BE49-F238E27FC236}">
                <a16:creationId xmlns:a16="http://schemas.microsoft.com/office/drawing/2014/main" id="{DAA3E768-26D8-4B93-883E-2190238146FB}"/>
              </a:ext>
            </a:extLst>
          </p:cNvPr>
          <p:cNvSpPr>
            <a:spLocks noGrp="1" noChangeAspect="1"/>
          </p:cNvSpPr>
          <p:nvPr>
            <p:ph type="pic" sz="quarter" idx="17" hasCustomPrompt="1"/>
          </p:nvPr>
        </p:nvSpPr>
        <p:spPr>
          <a:xfrm>
            <a:off x="2645361" y="-87753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8" name="Picture Placeholder 4">
            <a:extLst>
              <a:ext uri="{FF2B5EF4-FFF2-40B4-BE49-F238E27FC236}">
                <a16:creationId xmlns:a16="http://schemas.microsoft.com/office/drawing/2014/main" id="{9A96855E-0C0B-42CE-91C9-AE3C8F1221FD}"/>
              </a:ext>
            </a:extLst>
          </p:cNvPr>
          <p:cNvSpPr>
            <a:spLocks noGrp="1" noChangeAspect="1"/>
          </p:cNvSpPr>
          <p:nvPr>
            <p:ph type="pic" sz="quarter" idx="18" hasCustomPrompt="1"/>
          </p:nvPr>
        </p:nvSpPr>
        <p:spPr>
          <a:xfrm>
            <a:off x="18611837" y="98135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931DAE40-C18E-4237-B28F-25D660550E74}"/>
              </a:ext>
            </a:extLst>
          </p:cNvPr>
          <p:cNvSpPr>
            <a:spLocks noGrp="1" noChangeAspect="1"/>
          </p:cNvSpPr>
          <p:nvPr>
            <p:ph type="pic" sz="quarter" idx="19" hasCustomPrompt="1"/>
          </p:nvPr>
        </p:nvSpPr>
        <p:spPr>
          <a:xfrm>
            <a:off x="20043589" y="4895684"/>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02AD1624-5BD6-4E5E-B307-26317D0BDFEC}"/>
              </a:ext>
            </a:extLst>
          </p:cNvPr>
          <p:cNvSpPr>
            <a:spLocks noGrp="1" noChangeAspect="1"/>
          </p:cNvSpPr>
          <p:nvPr>
            <p:ph type="pic" sz="quarter" idx="20" hasCustomPrompt="1"/>
          </p:nvPr>
        </p:nvSpPr>
        <p:spPr>
          <a:xfrm>
            <a:off x="19802143" y="-11161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F76A9713-42A3-4558-AF3C-975E68B3604A}"/>
              </a:ext>
            </a:extLst>
          </p:cNvPr>
          <p:cNvSpPr>
            <a:spLocks noGrp="1" noChangeAspect="1"/>
          </p:cNvSpPr>
          <p:nvPr>
            <p:ph type="pic" sz="quarter" idx="21" hasCustomPrompt="1"/>
          </p:nvPr>
        </p:nvSpPr>
        <p:spPr>
          <a:xfrm>
            <a:off x="11837085" y="-6472749"/>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AFD2B53B-0A07-43BF-9BEA-C72C900E6505}"/>
              </a:ext>
            </a:extLst>
          </p:cNvPr>
          <p:cNvSpPr>
            <a:spLocks noGrp="1" noChangeAspect="1"/>
          </p:cNvSpPr>
          <p:nvPr>
            <p:ph type="pic" sz="quarter" idx="22" hasCustomPrompt="1"/>
          </p:nvPr>
        </p:nvSpPr>
        <p:spPr>
          <a:xfrm>
            <a:off x="4054561" y="-579829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62908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300"/>
                                        <p:tgtEl>
                                          <p:spTgt spid="1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300"/>
                                        <p:tgtEl>
                                          <p:spTgt spid="16"/>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300"/>
                                        <p:tgtEl>
                                          <p:spTgt spid="7"/>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300"/>
                                        <p:tgtEl>
                                          <p:spTgt spid="19"/>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300"/>
                                        <p:tgtEl>
                                          <p:spTgt spid="21"/>
                                        </p:tgtEl>
                                      </p:cBhvr>
                                    </p:animEffect>
                                  </p:childTnLst>
                                </p:cTn>
                              </p:par>
                              <p:par>
                                <p:cTn id="26" presetID="10" presetClass="entr" presetSubtype="0" fill="hold" grpId="0" nodeType="withEffect">
                                  <p:stCondLst>
                                    <p:cond delay="28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animBg="1"/>
      <p:bldP spid="18" grpId="0" animBg="1"/>
      <p:bldP spid="19" grpId="0" animBg="1"/>
      <p:bldP spid="20" grpId="0" animBg="1"/>
      <p:bldP spid="21" grpId="0" animBg="1"/>
      <p:bldP spid="22" grpId="0" animBg="1"/>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4DD410A9-9FE3-4789-A7BC-46C85AFCD272}"/>
              </a:ext>
            </a:extLst>
          </p:cNvPr>
          <p:cNvSpPr>
            <a:spLocks noGrp="1" noChangeAspect="1"/>
          </p:cNvSpPr>
          <p:nvPr>
            <p:ph type="pic" sz="quarter" idx="15" hasCustomPrompt="1"/>
          </p:nvPr>
        </p:nvSpPr>
        <p:spPr>
          <a:xfrm>
            <a:off x="9055803" y="67920"/>
            <a:ext cx="6161268" cy="1373256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12536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A0442CB4-02A3-445D-B385-3A537BC279F1}"/>
              </a:ext>
            </a:extLst>
          </p:cNvPr>
          <p:cNvSpPr>
            <a:spLocks noGrp="1" noChangeAspect="1"/>
          </p:cNvSpPr>
          <p:nvPr>
            <p:ph type="pic" sz="quarter" idx="13" hasCustomPrompt="1"/>
          </p:nvPr>
        </p:nvSpPr>
        <p:spPr>
          <a:xfrm>
            <a:off x="7106242" y="1813907"/>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7" name="Picture Placeholder 4">
            <a:extLst>
              <a:ext uri="{FF2B5EF4-FFF2-40B4-BE49-F238E27FC236}">
                <a16:creationId xmlns:a16="http://schemas.microsoft.com/office/drawing/2014/main" id="{A69A1D6E-551A-4D95-8296-50971FFD7083}"/>
              </a:ext>
            </a:extLst>
          </p:cNvPr>
          <p:cNvSpPr>
            <a:spLocks noGrp="1" noChangeAspect="1"/>
          </p:cNvSpPr>
          <p:nvPr>
            <p:ph type="pic" sz="quarter" idx="14" hasCustomPrompt="1"/>
          </p:nvPr>
        </p:nvSpPr>
        <p:spPr>
          <a:xfrm>
            <a:off x="11485560" y="-1185515"/>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19540A2-5E76-49FF-B414-5A30F6EF70D6}"/>
              </a:ext>
            </a:extLst>
          </p:cNvPr>
          <p:cNvSpPr>
            <a:spLocks noGrp="1" noChangeAspect="1"/>
          </p:cNvSpPr>
          <p:nvPr>
            <p:ph type="pic" sz="quarter" idx="15" hasCustomPrompt="1"/>
          </p:nvPr>
        </p:nvSpPr>
        <p:spPr>
          <a:xfrm>
            <a:off x="2891482" y="496065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7029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5_Custom Layout">
    <p:bg>
      <p:bgPr>
        <a:solidFill>
          <a:srgbClr val="131D29"/>
        </a:solidFill>
        <a:effectLst/>
      </p:bgPr>
    </p:bg>
    <p:spTree>
      <p:nvGrpSpPr>
        <p:cNvPr id="1" name=""/>
        <p:cNvGrpSpPr/>
        <p:nvPr/>
      </p:nvGrpSpPr>
      <p:grpSpPr>
        <a:xfrm>
          <a:off x="0" y="0"/>
          <a:ext cx="0" cy="0"/>
          <a:chOff x="0" y="0"/>
          <a:chExt cx="0" cy="0"/>
        </a:xfrm>
      </p:grpSpPr>
      <p:sp>
        <p:nvSpPr>
          <p:cNvPr id="9" name="Picture Placeholder 4">
            <a:extLst>
              <a:ext uri="{FF2B5EF4-FFF2-40B4-BE49-F238E27FC236}">
                <a16:creationId xmlns:a16="http://schemas.microsoft.com/office/drawing/2014/main" id="{6DB8D0F1-3783-4D29-ABF1-F6032F25C822}"/>
              </a:ext>
            </a:extLst>
          </p:cNvPr>
          <p:cNvSpPr>
            <a:spLocks noGrp="1" noChangeAspect="1"/>
          </p:cNvSpPr>
          <p:nvPr>
            <p:ph type="pic" sz="quarter" idx="13" hasCustomPrompt="1"/>
          </p:nvPr>
        </p:nvSpPr>
        <p:spPr>
          <a:xfrm>
            <a:off x="9640875" y="1133379"/>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marL="0" indent="0" algn="ctr">
              <a:buFontTx/>
              <a:buNone/>
              <a:defRPr sz="4400">
                <a:solidFill>
                  <a:schemeClr val="tx1">
                    <a:lumMod val="25000"/>
                    <a:lumOff val="75000"/>
                  </a:schemeClr>
                </a:solidFill>
              </a:defRPr>
            </a:lvl1pPr>
          </a:lstStyle>
          <a:p>
            <a:r>
              <a:rPr lang="en-US"/>
              <a:t>Drop in here your images </a:t>
            </a:r>
          </a:p>
        </p:txBody>
      </p:sp>
      <p:sp>
        <p:nvSpPr>
          <p:cNvPr id="18" name="Picture Placeholder 4">
            <a:extLst>
              <a:ext uri="{FF2B5EF4-FFF2-40B4-BE49-F238E27FC236}">
                <a16:creationId xmlns:a16="http://schemas.microsoft.com/office/drawing/2014/main" id="{9FFAD1B3-C6C0-4BF6-A7B0-B7952B535F66}"/>
              </a:ext>
            </a:extLst>
          </p:cNvPr>
          <p:cNvSpPr>
            <a:spLocks noGrp="1" noChangeAspect="1"/>
          </p:cNvSpPr>
          <p:nvPr>
            <p:ph type="pic" sz="quarter" idx="14" hasCustomPrompt="1"/>
          </p:nvPr>
        </p:nvSpPr>
        <p:spPr>
          <a:xfrm>
            <a:off x="20023878" y="156906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9" name="Picture Placeholder 4">
            <a:extLst>
              <a:ext uri="{FF2B5EF4-FFF2-40B4-BE49-F238E27FC236}">
                <a16:creationId xmlns:a16="http://schemas.microsoft.com/office/drawing/2014/main" id="{D0A9357A-2328-4772-ACFB-502367CA9F74}"/>
              </a:ext>
            </a:extLst>
          </p:cNvPr>
          <p:cNvSpPr>
            <a:spLocks noGrp="1" noChangeAspect="1"/>
          </p:cNvSpPr>
          <p:nvPr>
            <p:ph type="pic" sz="quarter" idx="15" hasCustomPrompt="1"/>
          </p:nvPr>
        </p:nvSpPr>
        <p:spPr>
          <a:xfrm>
            <a:off x="10755547" y="6989685"/>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0" name="Picture Placeholder 4">
            <a:extLst>
              <a:ext uri="{FF2B5EF4-FFF2-40B4-BE49-F238E27FC236}">
                <a16:creationId xmlns:a16="http://schemas.microsoft.com/office/drawing/2014/main" id="{27DBCCB7-6EA6-4E72-950B-7C3B221CF6F4}"/>
              </a:ext>
            </a:extLst>
          </p:cNvPr>
          <p:cNvSpPr>
            <a:spLocks noGrp="1" noChangeAspect="1"/>
          </p:cNvSpPr>
          <p:nvPr>
            <p:ph type="pic" sz="quarter" idx="16" hasCustomPrompt="1"/>
          </p:nvPr>
        </p:nvSpPr>
        <p:spPr>
          <a:xfrm>
            <a:off x="172798" y="67235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1" name="Picture Placeholder 4">
            <a:extLst>
              <a:ext uri="{FF2B5EF4-FFF2-40B4-BE49-F238E27FC236}">
                <a16:creationId xmlns:a16="http://schemas.microsoft.com/office/drawing/2014/main" id="{6687E59D-80A1-42F6-8D0F-2B38FAADDA89}"/>
              </a:ext>
            </a:extLst>
          </p:cNvPr>
          <p:cNvSpPr>
            <a:spLocks noGrp="1" noChangeAspect="1"/>
          </p:cNvSpPr>
          <p:nvPr>
            <p:ph type="pic" sz="quarter" idx="17" hasCustomPrompt="1"/>
          </p:nvPr>
        </p:nvSpPr>
        <p:spPr>
          <a:xfrm>
            <a:off x="-2024916" y="1366852"/>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2" name="Picture Placeholder 4">
            <a:extLst>
              <a:ext uri="{FF2B5EF4-FFF2-40B4-BE49-F238E27FC236}">
                <a16:creationId xmlns:a16="http://schemas.microsoft.com/office/drawing/2014/main" id="{7E715FB8-53EA-4919-B1E4-B609DAC360A8}"/>
              </a:ext>
            </a:extLst>
          </p:cNvPr>
          <p:cNvSpPr>
            <a:spLocks noGrp="1" noChangeAspect="1"/>
          </p:cNvSpPr>
          <p:nvPr>
            <p:ph type="pic" sz="quarter" idx="18" hasCustomPrompt="1"/>
          </p:nvPr>
        </p:nvSpPr>
        <p:spPr>
          <a:xfrm>
            <a:off x="7280630" y="-4310984"/>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23" name="Picture Placeholder 4">
            <a:extLst>
              <a:ext uri="{FF2B5EF4-FFF2-40B4-BE49-F238E27FC236}">
                <a16:creationId xmlns:a16="http://schemas.microsoft.com/office/drawing/2014/main" id="{C46817BB-A669-43D4-9706-C0D2D144FE50}"/>
              </a:ext>
            </a:extLst>
          </p:cNvPr>
          <p:cNvSpPr>
            <a:spLocks noGrp="1" noChangeAspect="1"/>
          </p:cNvSpPr>
          <p:nvPr>
            <p:ph type="pic" sz="quarter" idx="19" hasCustomPrompt="1"/>
          </p:nvPr>
        </p:nvSpPr>
        <p:spPr>
          <a:xfrm>
            <a:off x="18755210" y="-4350177"/>
            <a:ext cx="4815354" cy="1028357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9016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300"/>
                                        <p:tgtEl>
                                          <p:spTgt spid="9"/>
                                        </p:tgtEl>
                                      </p:cBhvr>
                                    </p:animEffect>
                                  </p:childTnLst>
                                </p:cTn>
                              </p:par>
                              <p:par>
                                <p:cTn id="17" presetID="10" presetClass="entr" presetSubtype="0" fill="hold" grpId="0" nodeType="withEffect">
                                  <p:stCondLst>
                                    <p:cond delay="2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300"/>
                                        <p:tgtEl>
                                          <p:spTgt spid="20"/>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00"/>
                                        <p:tgtEl>
                                          <p:spTgt spid="18"/>
                                        </p:tgtEl>
                                      </p:cBhvr>
                                    </p:animEffect>
                                  </p:childTnLst>
                                </p:cTn>
                              </p:par>
                              <p:par>
                                <p:cTn id="23" presetID="10" presetClass="entr" presetSubtype="0" fill="hold" grpId="0" nodeType="withEffect">
                                  <p:stCondLst>
                                    <p:cond delay="26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P spid="20" grpId="0" animBg="1"/>
      <p:bldP spid="21" grpId="0" animBg="1"/>
      <p:bldP spid="22" grpId="0" animBg="1"/>
      <p:bldP spid="2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1563688" y="1295400"/>
            <a:ext cx="21259800" cy="110490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4B65CD39-C441-4C4E-B863-AA8AF4602A49}"/>
              </a:ext>
            </a:extLst>
          </p:cNvPr>
          <p:cNvSpPr>
            <a:spLocks noGrp="1"/>
          </p:cNvSpPr>
          <p:nvPr>
            <p:ph type="pic" sz="quarter" idx="11"/>
          </p:nvPr>
        </p:nvSpPr>
        <p:spPr>
          <a:xfrm>
            <a:off x="13480331" y="2832942"/>
            <a:ext cx="8046736" cy="8050114"/>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0409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84B905-8BF0-4A76-9E10-57BE3387F891}"/>
              </a:ext>
            </a:extLst>
          </p:cNvPr>
          <p:cNvSpPr/>
          <p:nvPr/>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90A452D-DFE3-48E8-956D-B964AE99D0C7}"/>
              </a:ext>
            </a:extLst>
          </p:cNvPr>
          <p:cNvSpPr>
            <a:spLocks noGrp="1"/>
          </p:cNvSpPr>
          <p:nvPr>
            <p:ph type="pic" sz="quarter" idx="13"/>
          </p:nvPr>
        </p:nvSpPr>
        <p:spPr>
          <a:xfrm>
            <a:off x="2173285" y="2114549"/>
            <a:ext cx="9410700" cy="9410700"/>
          </a:xfrm>
          <a:custGeom>
            <a:avLst/>
            <a:gdLst>
              <a:gd name="connsiteX0" fmla="*/ 0 w 9410700"/>
              <a:gd name="connsiteY0" fmla="*/ 0 h 9410700"/>
              <a:gd name="connsiteX1" fmla="*/ 9410700 w 9410700"/>
              <a:gd name="connsiteY1" fmla="*/ 0 h 9410700"/>
              <a:gd name="connsiteX2" fmla="*/ 9410700 w 9410700"/>
              <a:gd name="connsiteY2" fmla="*/ 9410700 h 9410700"/>
              <a:gd name="connsiteX3" fmla="*/ 0 w 9410700"/>
              <a:gd name="connsiteY3" fmla="*/ 9410700 h 9410700"/>
            </a:gdLst>
            <a:ahLst/>
            <a:cxnLst>
              <a:cxn ang="0">
                <a:pos x="connsiteX0" y="connsiteY0"/>
              </a:cxn>
              <a:cxn ang="0">
                <a:pos x="connsiteX1" y="connsiteY1"/>
              </a:cxn>
              <a:cxn ang="0">
                <a:pos x="connsiteX2" y="connsiteY2"/>
              </a:cxn>
              <a:cxn ang="0">
                <a:pos x="connsiteX3" y="connsiteY3"/>
              </a:cxn>
            </a:cxnLst>
            <a:rect l="l" t="t" r="r" b="b"/>
            <a:pathLst>
              <a:path w="9410700" h="9410700">
                <a:moveTo>
                  <a:pt x="0" y="0"/>
                </a:moveTo>
                <a:lnTo>
                  <a:pt x="9410700" y="0"/>
                </a:lnTo>
                <a:lnTo>
                  <a:pt x="9410700" y="9410700"/>
                </a:lnTo>
                <a:lnTo>
                  <a:pt x="0" y="94107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6">
            <a:extLst>
              <a:ext uri="{FF2B5EF4-FFF2-40B4-BE49-F238E27FC236}">
                <a16:creationId xmlns:a16="http://schemas.microsoft.com/office/drawing/2014/main" id="{11D63369-5C3A-4822-ACB3-46071185D785}"/>
              </a:ext>
            </a:extLst>
          </p:cNvPr>
          <p:cNvSpPr>
            <a:spLocks noGrp="1"/>
          </p:cNvSpPr>
          <p:nvPr>
            <p:ph type="pic" sz="quarter" idx="14"/>
          </p:nvPr>
        </p:nvSpPr>
        <p:spPr>
          <a:xfrm>
            <a:off x="12803185" y="2114549"/>
            <a:ext cx="9410699" cy="9410700"/>
          </a:xfrm>
          <a:custGeom>
            <a:avLst/>
            <a:gdLst>
              <a:gd name="connsiteX0" fmla="*/ 0 w 9410699"/>
              <a:gd name="connsiteY0" fmla="*/ 0 h 9410700"/>
              <a:gd name="connsiteX1" fmla="*/ 9410699 w 9410699"/>
              <a:gd name="connsiteY1" fmla="*/ 0 h 9410700"/>
              <a:gd name="connsiteX2" fmla="*/ 9410699 w 9410699"/>
              <a:gd name="connsiteY2" fmla="*/ 9410700 h 9410700"/>
              <a:gd name="connsiteX3" fmla="*/ 0 w 9410699"/>
              <a:gd name="connsiteY3" fmla="*/ 9410700 h 9410700"/>
            </a:gdLst>
            <a:ahLst/>
            <a:cxnLst>
              <a:cxn ang="0">
                <a:pos x="connsiteX0" y="connsiteY0"/>
              </a:cxn>
              <a:cxn ang="0">
                <a:pos x="connsiteX1" y="connsiteY1"/>
              </a:cxn>
              <a:cxn ang="0">
                <a:pos x="connsiteX2" y="connsiteY2"/>
              </a:cxn>
              <a:cxn ang="0">
                <a:pos x="connsiteX3" y="connsiteY3"/>
              </a:cxn>
            </a:cxnLst>
            <a:rect l="l" t="t" r="r" b="b"/>
            <a:pathLst>
              <a:path w="9410699" h="9410700">
                <a:moveTo>
                  <a:pt x="0" y="0"/>
                </a:moveTo>
                <a:lnTo>
                  <a:pt x="9410699" y="0"/>
                </a:lnTo>
                <a:lnTo>
                  <a:pt x="9410699" y="9410700"/>
                </a:lnTo>
                <a:lnTo>
                  <a:pt x="0" y="94107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78672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200" fill="hold"/>
                                        <p:tgtEl>
                                          <p:spTgt spid="6"/>
                                        </p:tgtEl>
                                        <p:attrNameLst>
                                          <p:attrName>ppt_x</p:attrName>
                                        </p:attrNameLst>
                                      </p:cBhvr>
                                      <p:tavLst>
                                        <p:tav tm="0">
                                          <p:val>
                                            <p:strVal val="#ppt_x"/>
                                          </p:val>
                                        </p:tav>
                                        <p:tav tm="100000">
                                          <p:val>
                                            <p:strVal val="#ppt_x"/>
                                          </p:val>
                                        </p:tav>
                                      </p:tavLst>
                                    </p:anim>
                                    <p:anim calcmode="lin" valueType="num">
                                      <p:cBhvr additive="base">
                                        <p:cTn id="8" dur="22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200" fill="hold"/>
                                        <p:tgtEl>
                                          <p:spTgt spid="7"/>
                                        </p:tgtEl>
                                        <p:attrNameLst>
                                          <p:attrName>ppt_x</p:attrName>
                                        </p:attrNameLst>
                                      </p:cBhvr>
                                      <p:tavLst>
                                        <p:tav tm="0">
                                          <p:val>
                                            <p:strVal val="#ppt_x"/>
                                          </p:val>
                                        </p:tav>
                                        <p:tav tm="100000">
                                          <p:val>
                                            <p:strVal val="#ppt_x"/>
                                          </p:val>
                                        </p:tav>
                                      </p:tavLst>
                                    </p:anim>
                                    <p:anim calcmode="lin" valueType="num">
                                      <p:cBhvr additive="base">
                                        <p:cTn id="12" dur="22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57C70D-47AE-4BCC-B703-C18D129A6673}"/>
              </a:ext>
            </a:extLst>
          </p:cNvPr>
          <p:cNvSpPr>
            <a:spLocks noGrp="1" noChangeAspect="1"/>
          </p:cNvSpPr>
          <p:nvPr>
            <p:ph type="pic" sz="quarter" idx="13" hasCustomPrompt="1"/>
          </p:nvPr>
        </p:nvSpPr>
        <p:spPr>
          <a:xfrm>
            <a:off x="10200765" y="2395388"/>
            <a:ext cx="3972945" cy="8484543"/>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BottomDown"/>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177170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AA24EC50-EAD6-4818-A560-1BBC95112582}"/>
              </a:ext>
            </a:extLst>
          </p:cNvPr>
          <p:cNvSpPr>
            <a:spLocks noGrp="1" noChangeAspect="1"/>
          </p:cNvSpPr>
          <p:nvPr>
            <p:ph type="pic" sz="quarter" idx="13"/>
          </p:nvPr>
        </p:nvSpPr>
        <p:spPr>
          <a:xfrm>
            <a:off x="9137789" y="265175"/>
            <a:ext cx="6111596" cy="13185648"/>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blipFill>
            <a:blip r:embed="rId2"/>
            <a:stretch>
              <a:fillRect/>
            </a:stretch>
          </a:blipFill>
          <a:effectLst/>
          <a:scene3d>
            <a:camera prst="isometricTop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0621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2" name="Picture Placeholder 13">
            <a:extLst>
              <a:ext uri="{FF2B5EF4-FFF2-40B4-BE49-F238E27FC236}">
                <a16:creationId xmlns:a16="http://schemas.microsoft.com/office/drawing/2014/main" id="{AA24EC50-EAD6-4818-A560-1BBC95112582}"/>
              </a:ext>
            </a:extLst>
          </p:cNvPr>
          <p:cNvSpPr>
            <a:spLocks noGrp="1" noChangeAspect="1"/>
          </p:cNvSpPr>
          <p:nvPr>
            <p:ph type="pic" sz="quarter" idx="13"/>
          </p:nvPr>
        </p:nvSpPr>
        <p:spPr>
          <a:xfrm>
            <a:off x="9619488" y="1078992"/>
            <a:ext cx="5060503" cy="10917936"/>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blipFill>
            <a:blip r:embed="rId2"/>
            <a:stretch>
              <a:fillRect/>
            </a:stretch>
          </a:blipFill>
          <a:effectLst/>
          <a:scene3d>
            <a:camera prst="isometricTopUp"/>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27533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1+#ppt_w/2"/>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10051150" y="1291772"/>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416432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8759807" y="-1318645"/>
            <a:ext cx="7044607" cy="15701391"/>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97986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rgbClr val="F851BC"/>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E6FB2DE-8735-4B79-BDCB-115BD0A3271E}"/>
              </a:ext>
            </a:extLst>
          </p:cNvPr>
          <p:cNvSpPr>
            <a:spLocks noGrp="1" noChangeAspect="1"/>
          </p:cNvSpPr>
          <p:nvPr>
            <p:ph type="pic" sz="quarter" idx="13" hasCustomPrompt="1"/>
          </p:nvPr>
        </p:nvSpPr>
        <p:spPr>
          <a:xfrm>
            <a:off x="9751133" y="265230"/>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8" name="Picture Placeholder 4">
            <a:extLst>
              <a:ext uri="{FF2B5EF4-FFF2-40B4-BE49-F238E27FC236}">
                <a16:creationId xmlns:a16="http://schemas.microsoft.com/office/drawing/2014/main" id="{3A2246E0-C8F4-4901-853D-A569A8290A2F}"/>
              </a:ext>
            </a:extLst>
          </p:cNvPr>
          <p:cNvSpPr>
            <a:spLocks noGrp="1" noChangeAspect="1"/>
          </p:cNvSpPr>
          <p:nvPr>
            <p:ph type="pic" sz="quarter" idx="14" hasCustomPrompt="1"/>
          </p:nvPr>
        </p:nvSpPr>
        <p:spPr>
          <a:xfrm>
            <a:off x="17204728" y="5340181"/>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9" name="Picture Placeholder 4">
            <a:extLst>
              <a:ext uri="{FF2B5EF4-FFF2-40B4-BE49-F238E27FC236}">
                <a16:creationId xmlns:a16="http://schemas.microsoft.com/office/drawing/2014/main" id="{30CD2805-03B8-42C8-8266-0B3EBF6AAF10}"/>
              </a:ext>
            </a:extLst>
          </p:cNvPr>
          <p:cNvSpPr>
            <a:spLocks noGrp="1" noChangeAspect="1"/>
          </p:cNvSpPr>
          <p:nvPr>
            <p:ph type="pic" sz="quarter" idx="15" hasCustomPrompt="1"/>
          </p:nvPr>
        </p:nvSpPr>
        <p:spPr>
          <a:xfrm>
            <a:off x="8319315" y="4925108"/>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
        <p:nvSpPr>
          <p:cNvPr id="10" name="Picture Placeholder 4">
            <a:extLst>
              <a:ext uri="{FF2B5EF4-FFF2-40B4-BE49-F238E27FC236}">
                <a16:creationId xmlns:a16="http://schemas.microsoft.com/office/drawing/2014/main" id="{0CB81037-EE8F-4DD5-8A63-4987B5A1FFB3}"/>
              </a:ext>
            </a:extLst>
          </p:cNvPr>
          <p:cNvSpPr>
            <a:spLocks noGrp="1" noChangeAspect="1"/>
          </p:cNvSpPr>
          <p:nvPr>
            <p:ph type="pic" sz="quarter" idx="16" hasCustomPrompt="1"/>
          </p:nvPr>
        </p:nvSpPr>
        <p:spPr>
          <a:xfrm>
            <a:off x="16792169" y="-511213"/>
            <a:ext cx="3940967" cy="8783835"/>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spTree>
    <p:extLst>
      <p:ext uri="{BB962C8B-B14F-4D97-AF65-F5344CB8AC3E}">
        <p14:creationId xmlns:p14="http://schemas.microsoft.com/office/powerpoint/2010/main" val="217135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8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D4955AE4-982C-411B-8E02-DA9762E66B0C}"/>
              </a:ext>
            </a:extLst>
          </p:cNvPr>
          <p:cNvSpPr>
            <a:spLocks noGrp="1" noChangeAspect="1"/>
          </p:cNvSpPr>
          <p:nvPr>
            <p:ph type="pic" sz="quarter" idx="13" hasCustomPrompt="1"/>
          </p:nvPr>
        </p:nvSpPr>
        <p:spPr>
          <a:xfrm>
            <a:off x="10030286" y="1320800"/>
            <a:ext cx="4208229" cy="9379524"/>
          </a:xfrm>
          <a:custGeom>
            <a:avLst/>
            <a:gdLst>
              <a:gd name="connsiteX0" fmla="*/ 540818 w 3856038"/>
              <a:gd name="connsiteY0" fmla="*/ 33 h 8234879"/>
              <a:gd name="connsiteX1" fmla="*/ 790982 w 3856038"/>
              <a:gd name="connsiteY1" fmla="*/ 4667 h 8234879"/>
              <a:gd name="connsiteX2" fmla="*/ 845532 w 3856038"/>
              <a:gd name="connsiteY2" fmla="*/ 82184 h 8234879"/>
              <a:gd name="connsiteX3" fmla="*/ 937586 w 3856038"/>
              <a:gd name="connsiteY3" fmla="*/ 281030 h 8234879"/>
              <a:gd name="connsiteX4" fmla="*/ 1070554 w 3856038"/>
              <a:gd name="connsiteY4" fmla="*/ 328214 h 8234879"/>
              <a:gd name="connsiteX5" fmla="*/ 2754800 w 3856038"/>
              <a:gd name="connsiteY5" fmla="*/ 324844 h 8234879"/>
              <a:gd name="connsiteX6" fmla="*/ 3000278 w 3856038"/>
              <a:gd name="connsiteY6" fmla="*/ 115886 h 8234879"/>
              <a:gd name="connsiteX7" fmla="*/ 3133244 w 3856038"/>
              <a:gd name="connsiteY7" fmla="*/ 4667 h 8234879"/>
              <a:gd name="connsiteX8" fmla="*/ 3515098 w 3856038"/>
              <a:gd name="connsiteY8" fmla="*/ 14778 h 8234879"/>
              <a:gd name="connsiteX9" fmla="*/ 3842400 w 3856038"/>
              <a:gd name="connsiteY9" fmla="*/ 318103 h 8234879"/>
              <a:gd name="connsiteX10" fmla="*/ 3856038 w 3856038"/>
              <a:gd name="connsiteY10" fmla="*/ 486617 h 8234879"/>
              <a:gd name="connsiteX11" fmla="*/ 3856038 w 3856038"/>
              <a:gd name="connsiteY11" fmla="*/ 7749560 h 8234879"/>
              <a:gd name="connsiteX12" fmla="*/ 3821944 w 3856038"/>
              <a:gd name="connsiteY12" fmla="*/ 7995590 h 8234879"/>
              <a:gd name="connsiteX13" fmla="*/ 3634426 w 3856038"/>
              <a:gd name="connsiteY13" fmla="*/ 8194436 h 8234879"/>
              <a:gd name="connsiteX14" fmla="*/ 3378722 w 3856038"/>
              <a:gd name="connsiteY14" fmla="*/ 8234879 h 8234879"/>
              <a:gd name="connsiteX15" fmla="*/ 470498 w 3856038"/>
              <a:gd name="connsiteY15" fmla="*/ 8234879 h 8234879"/>
              <a:gd name="connsiteX16" fmla="*/ 279571 w 3856038"/>
              <a:gd name="connsiteY16" fmla="*/ 8214658 h 8234879"/>
              <a:gd name="connsiteX17" fmla="*/ 10228 w 3856038"/>
              <a:gd name="connsiteY17" fmla="*/ 7897852 h 8234879"/>
              <a:gd name="connsiteX18" fmla="*/ 0 w 3856038"/>
              <a:gd name="connsiteY18" fmla="*/ 7709116 h 8234879"/>
              <a:gd name="connsiteX19" fmla="*/ 0 w 3856038"/>
              <a:gd name="connsiteY19" fmla="*/ 4109662 h 8234879"/>
              <a:gd name="connsiteX20" fmla="*/ 0 w 3856038"/>
              <a:gd name="connsiteY20" fmla="*/ 513579 h 8234879"/>
              <a:gd name="connsiteX21" fmla="*/ 40913 w 3856038"/>
              <a:gd name="connsiteY21" fmla="*/ 220365 h 8234879"/>
              <a:gd name="connsiteX22" fmla="*/ 293209 w 3856038"/>
              <a:gd name="connsiteY22" fmla="*/ 18149 h 8234879"/>
              <a:gd name="connsiteX23" fmla="*/ 540818 w 3856038"/>
              <a:gd name="connsiteY23" fmla="*/ 33 h 823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56038" h="8234879">
                <a:moveTo>
                  <a:pt x="540818" y="33"/>
                </a:moveTo>
                <a:cubicBezTo>
                  <a:pt x="623922" y="455"/>
                  <a:pt x="707452" y="4667"/>
                  <a:pt x="790982" y="4667"/>
                </a:cubicBezTo>
                <a:cubicBezTo>
                  <a:pt x="842124" y="4667"/>
                  <a:pt x="842124" y="45111"/>
                  <a:pt x="845532" y="82184"/>
                </a:cubicBezTo>
                <a:cubicBezTo>
                  <a:pt x="855760" y="159700"/>
                  <a:pt x="862580" y="233846"/>
                  <a:pt x="937586" y="281030"/>
                </a:cubicBezTo>
                <a:cubicBezTo>
                  <a:pt x="978500" y="307992"/>
                  <a:pt x="1019412" y="328214"/>
                  <a:pt x="1070554" y="328214"/>
                </a:cubicBezTo>
                <a:cubicBezTo>
                  <a:pt x="1633106" y="324844"/>
                  <a:pt x="2192248" y="328214"/>
                  <a:pt x="2754800" y="324844"/>
                </a:cubicBezTo>
                <a:cubicBezTo>
                  <a:pt x="2908224" y="324844"/>
                  <a:pt x="2976412" y="264179"/>
                  <a:pt x="3000278" y="115886"/>
                </a:cubicBezTo>
                <a:cubicBezTo>
                  <a:pt x="3020734" y="4667"/>
                  <a:pt x="3020734" y="1297"/>
                  <a:pt x="3133244" y="4667"/>
                </a:cubicBezTo>
                <a:cubicBezTo>
                  <a:pt x="3259392" y="4667"/>
                  <a:pt x="3385540" y="-2073"/>
                  <a:pt x="3515098" y="14778"/>
                </a:cubicBezTo>
                <a:cubicBezTo>
                  <a:pt x="3702614" y="35000"/>
                  <a:pt x="3811716" y="132738"/>
                  <a:pt x="3842400" y="318103"/>
                </a:cubicBezTo>
                <a:cubicBezTo>
                  <a:pt x="3849220" y="372027"/>
                  <a:pt x="3856038" y="429322"/>
                  <a:pt x="3856038" y="486617"/>
                </a:cubicBezTo>
                <a:cubicBezTo>
                  <a:pt x="3856038" y="2906474"/>
                  <a:pt x="3856038" y="5326332"/>
                  <a:pt x="3856038" y="7749560"/>
                </a:cubicBezTo>
                <a:cubicBezTo>
                  <a:pt x="3856038" y="7833816"/>
                  <a:pt x="3845810" y="7914703"/>
                  <a:pt x="3821944" y="7995590"/>
                </a:cubicBezTo>
                <a:cubicBezTo>
                  <a:pt x="3794668" y="8093328"/>
                  <a:pt x="3729890" y="8157362"/>
                  <a:pt x="3634426" y="8194436"/>
                </a:cubicBezTo>
                <a:cubicBezTo>
                  <a:pt x="3552602" y="8224768"/>
                  <a:pt x="3467366" y="8234879"/>
                  <a:pt x="3378722" y="8234879"/>
                </a:cubicBezTo>
                <a:cubicBezTo>
                  <a:pt x="2410450" y="8234879"/>
                  <a:pt x="1438770" y="8234879"/>
                  <a:pt x="470498" y="8234879"/>
                </a:cubicBezTo>
                <a:cubicBezTo>
                  <a:pt x="405719" y="8234879"/>
                  <a:pt x="340941" y="8231508"/>
                  <a:pt x="279571" y="8214658"/>
                </a:cubicBezTo>
                <a:cubicBezTo>
                  <a:pt x="115920" y="8170844"/>
                  <a:pt x="30685" y="8062995"/>
                  <a:pt x="10228" y="7897852"/>
                </a:cubicBezTo>
                <a:cubicBezTo>
                  <a:pt x="3409" y="7833816"/>
                  <a:pt x="0" y="7773152"/>
                  <a:pt x="0" y="7709116"/>
                </a:cubicBezTo>
                <a:cubicBezTo>
                  <a:pt x="0" y="6509298"/>
                  <a:pt x="0" y="5309480"/>
                  <a:pt x="0" y="4109662"/>
                </a:cubicBezTo>
                <a:cubicBezTo>
                  <a:pt x="0" y="2909845"/>
                  <a:pt x="0" y="1713397"/>
                  <a:pt x="0" y="513579"/>
                </a:cubicBezTo>
                <a:cubicBezTo>
                  <a:pt x="0" y="412471"/>
                  <a:pt x="0" y="314733"/>
                  <a:pt x="40913" y="220365"/>
                </a:cubicBezTo>
                <a:cubicBezTo>
                  <a:pt x="88645" y="105775"/>
                  <a:pt x="173880" y="41741"/>
                  <a:pt x="293209" y="18149"/>
                </a:cubicBezTo>
                <a:cubicBezTo>
                  <a:pt x="375035" y="2982"/>
                  <a:pt x="457713" y="-388"/>
                  <a:pt x="540818" y="33"/>
                </a:cubicBezTo>
                <a:close/>
              </a:path>
            </a:pathLst>
          </a:custGeom>
          <a:blipFill>
            <a:blip r:embed="rId2"/>
            <a:stretch>
              <a:fillRect/>
            </a:stretch>
          </a:blipFill>
          <a:ln>
            <a:noFill/>
          </a:ln>
          <a:effectLst/>
          <a:scene3d>
            <a:camera prst="isometricTopUp">
              <a:rot lat="19634922" lon="19414224" rev="3362221"/>
            </a:camera>
            <a:lightRig rig="threePt" dir="t"/>
          </a:scene3d>
        </p:spPr>
        <p:txBody>
          <a:bodyPr wrap="square" anchor="ctr">
            <a:noAutofit/>
          </a:bodyPr>
          <a:lstStyle>
            <a:lvl1pPr>
              <a:defRPr lang="en-US" sz="4400">
                <a:solidFill>
                  <a:schemeClr val="tx1">
                    <a:lumMod val="25000"/>
                    <a:lumOff val="75000"/>
                  </a:schemeClr>
                </a:solidFill>
              </a:defRPr>
            </a:lvl1pPr>
          </a:lstStyle>
          <a:p>
            <a:pPr marL="0" lvl="0" indent="0" algn="ctr">
              <a:buFontTx/>
              <a:buNone/>
            </a:pPr>
            <a:r>
              <a:rPr lang="en-US"/>
              <a:t>Drop in here your images </a:t>
            </a:r>
          </a:p>
        </p:txBody>
      </p:sp>
      <p:pic>
        <p:nvPicPr>
          <p:cNvPr id="3" name="Picture 2">
            <a:extLst>
              <a:ext uri="{FF2B5EF4-FFF2-40B4-BE49-F238E27FC236}">
                <a16:creationId xmlns:a16="http://schemas.microsoft.com/office/drawing/2014/main" id="{D841B422-1931-4ABA-AC6F-AA8D5AF6B4E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688137" y="1796583"/>
            <a:ext cx="11010899" cy="8258175"/>
          </a:xfrm>
          <a:prstGeom prst="rect">
            <a:avLst/>
          </a:prstGeom>
          <a:effectLst>
            <a:outerShdw blurRad="228600" dist="152400" dir="4620000" algn="ctr" rotWithShape="0">
              <a:srgbClr val="273C81">
                <a:alpha val="69000"/>
              </a:srgbClr>
            </a:outerShdw>
          </a:effectLst>
        </p:spPr>
      </p:pic>
    </p:spTree>
    <p:extLst>
      <p:ext uri="{BB962C8B-B14F-4D97-AF65-F5344CB8AC3E}">
        <p14:creationId xmlns:p14="http://schemas.microsoft.com/office/powerpoint/2010/main" val="383592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2144CA5-400B-42E8-8E68-E90BB1B21229}"/>
              </a:ext>
            </a:extLst>
          </p:cNvPr>
          <p:cNvSpPr>
            <a:spLocks noGrp="1"/>
          </p:cNvSpPr>
          <p:nvPr>
            <p:ph type="pic" sz="quarter" idx="13"/>
          </p:nvPr>
        </p:nvSpPr>
        <p:spPr>
          <a:xfrm>
            <a:off x="3101086" y="4407534"/>
            <a:ext cx="5943600" cy="347472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rgbClr val="E6EAF3"/>
            </a:fgClr>
            <a:bgClr>
              <a:schemeClr val="bg1"/>
            </a:bgClr>
          </a:pattFill>
          <a:scene3d>
            <a:camera prst="perspectiveFront" fov="2700000">
              <a:rot lat="1620000" lon="19800000" rev="54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80613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925B467-B57E-44FB-8DF2-B0BEC60FD9E1}"/>
              </a:ext>
            </a:extLst>
          </p:cNvPr>
          <p:cNvSpPr>
            <a:spLocks noGrp="1"/>
          </p:cNvSpPr>
          <p:nvPr>
            <p:ph type="pic" sz="quarter" idx="13"/>
          </p:nvPr>
        </p:nvSpPr>
        <p:spPr>
          <a:xfrm>
            <a:off x="9239250" y="2697816"/>
            <a:ext cx="10826496" cy="626364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0 w 24387176"/>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24387176" h="13716000">
                <a:moveTo>
                  <a:pt x="0" y="0"/>
                </a:moveTo>
                <a:lnTo>
                  <a:pt x="24387176" y="0"/>
                </a:lnTo>
                <a:lnTo>
                  <a:pt x="24387176" y="13716000"/>
                </a:lnTo>
                <a:lnTo>
                  <a:pt x="0" y="13716000"/>
                </a:lnTo>
                <a:close/>
              </a:path>
            </a:pathLst>
          </a:custGeom>
          <a:pattFill prst="pct60">
            <a:fgClr>
              <a:schemeClr val="bg1"/>
            </a:fgClr>
            <a:bgClr>
              <a:schemeClr val="bg1">
                <a:lumMod val="85000"/>
              </a:schemeClr>
            </a:bgClr>
          </a:pattFill>
          <a:scene3d>
            <a:camera prst="perspectiveFront" fov="2520000">
              <a:rot lat="960000" lon="2082000" rev="21420000"/>
            </a:camera>
            <a:lightRig rig="threePt" dir="t"/>
          </a:scene3d>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3158694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482A689-CC2A-4F2B-BAB9-2127EA08A0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9499" y="0"/>
            <a:ext cx="24686172" cy="13716000"/>
          </a:xfrm>
          <a:prstGeom prst="rect">
            <a:avLst/>
          </a:prstGeom>
        </p:spPr>
      </p:pic>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23766380"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21567352" y="12888077"/>
            <a:ext cx="2523593" cy="584775"/>
          </a:xfrm>
          <a:prstGeom prst="rect">
            <a:avLst/>
          </a:prstGeom>
          <a:noFill/>
        </p:spPr>
        <p:txBody>
          <a:bodyPr wrap="square" rtlCol="0">
            <a:spAutoFit/>
          </a:bodyPr>
          <a:lstStyle/>
          <a:p>
            <a:pPr algn="r"/>
            <a:r>
              <a:rPr lang="en-US" sz="32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25564377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72C1527C-1238-4997-83A0-B93C0C1A119C}"/>
              </a:ext>
            </a:extLst>
          </p:cNvPr>
          <p:cNvSpPr>
            <a:spLocks noGrp="1"/>
          </p:cNvSpPr>
          <p:nvPr>
            <p:ph type="pic" sz="quarter" idx="13"/>
          </p:nvPr>
        </p:nvSpPr>
        <p:spPr>
          <a:xfrm>
            <a:off x="7003068" y="155257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F2C28264-6FA4-467B-BDE9-EC8733C2D740}"/>
              </a:ext>
            </a:extLst>
          </p:cNvPr>
          <p:cNvSpPr>
            <a:spLocks noGrp="1"/>
          </p:cNvSpPr>
          <p:nvPr>
            <p:ph type="pic" sz="quarter" idx="14"/>
          </p:nvPr>
        </p:nvSpPr>
        <p:spPr>
          <a:xfrm>
            <a:off x="12442448" y="1552574"/>
            <a:ext cx="10381040" cy="10629899"/>
          </a:xfrm>
          <a:custGeom>
            <a:avLst/>
            <a:gdLst>
              <a:gd name="connsiteX0" fmla="*/ 0 w 10381040"/>
              <a:gd name="connsiteY0" fmla="*/ 0 h 10629899"/>
              <a:gd name="connsiteX1" fmla="*/ 10381040 w 10381040"/>
              <a:gd name="connsiteY1" fmla="*/ 0 h 10629899"/>
              <a:gd name="connsiteX2" fmla="*/ 10381040 w 10381040"/>
              <a:gd name="connsiteY2" fmla="*/ 10629899 h 10629899"/>
              <a:gd name="connsiteX3" fmla="*/ 0 w 10381040"/>
              <a:gd name="connsiteY3" fmla="*/ 10629899 h 10629899"/>
            </a:gdLst>
            <a:ahLst/>
            <a:cxnLst>
              <a:cxn ang="0">
                <a:pos x="connsiteX0" y="connsiteY0"/>
              </a:cxn>
              <a:cxn ang="0">
                <a:pos x="connsiteX1" y="connsiteY1"/>
              </a:cxn>
              <a:cxn ang="0">
                <a:pos x="connsiteX2" y="connsiteY2"/>
              </a:cxn>
              <a:cxn ang="0">
                <a:pos x="connsiteX3" y="connsiteY3"/>
              </a:cxn>
            </a:cxnLst>
            <a:rect l="l" t="t" r="r" b="b"/>
            <a:pathLst>
              <a:path w="10381040" h="10629899">
                <a:moveTo>
                  <a:pt x="0" y="0"/>
                </a:moveTo>
                <a:lnTo>
                  <a:pt x="10381040" y="0"/>
                </a:lnTo>
                <a:lnTo>
                  <a:pt x="10381040" y="10629899"/>
                </a:lnTo>
                <a:lnTo>
                  <a:pt x="0" y="1062989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6" name="Picture Placeholder 15">
            <a:extLst>
              <a:ext uri="{FF2B5EF4-FFF2-40B4-BE49-F238E27FC236}">
                <a16:creationId xmlns:a16="http://schemas.microsoft.com/office/drawing/2014/main" id="{843876E8-A094-40A5-860F-FA8679BF447F}"/>
              </a:ext>
            </a:extLst>
          </p:cNvPr>
          <p:cNvSpPr>
            <a:spLocks noGrp="1"/>
          </p:cNvSpPr>
          <p:nvPr>
            <p:ph type="pic" sz="quarter" idx="15"/>
          </p:nvPr>
        </p:nvSpPr>
        <p:spPr>
          <a:xfrm>
            <a:off x="7003068" y="699195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E87560AE-CEDB-48AC-B2BF-85B52DE0F146}"/>
              </a:ext>
            </a:extLst>
          </p:cNvPr>
          <p:cNvSpPr>
            <a:spLocks noGrp="1"/>
          </p:cNvSpPr>
          <p:nvPr>
            <p:ph type="pic" sz="quarter" idx="16"/>
          </p:nvPr>
        </p:nvSpPr>
        <p:spPr>
          <a:xfrm>
            <a:off x="1563688" y="6991955"/>
            <a:ext cx="5190519" cy="5190519"/>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93998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200" fill="hold"/>
                                        <p:tgtEl>
                                          <p:spTgt spid="14"/>
                                        </p:tgtEl>
                                        <p:attrNameLst>
                                          <p:attrName>ppt_x</p:attrName>
                                        </p:attrNameLst>
                                      </p:cBhvr>
                                      <p:tavLst>
                                        <p:tav tm="0">
                                          <p:val>
                                            <p:strVal val="#ppt_x"/>
                                          </p:val>
                                        </p:tav>
                                        <p:tav tm="100000">
                                          <p:val>
                                            <p:strVal val="#ppt_x"/>
                                          </p:val>
                                        </p:tav>
                                      </p:tavLst>
                                    </p:anim>
                                    <p:anim calcmode="lin" valueType="num">
                                      <p:cBhvr additive="base">
                                        <p:cTn id="8" dur="22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2200" fill="hold"/>
                                        <p:tgtEl>
                                          <p:spTgt spid="15"/>
                                        </p:tgtEl>
                                        <p:attrNameLst>
                                          <p:attrName>ppt_x</p:attrName>
                                        </p:attrNameLst>
                                      </p:cBhvr>
                                      <p:tavLst>
                                        <p:tav tm="0">
                                          <p:val>
                                            <p:strVal val="#ppt_x"/>
                                          </p:val>
                                        </p:tav>
                                        <p:tav tm="100000">
                                          <p:val>
                                            <p:strVal val="#ppt_x"/>
                                          </p:val>
                                        </p:tav>
                                      </p:tavLst>
                                    </p:anim>
                                    <p:anim calcmode="lin" valueType="num">
                                      <p:cBhvr additive="base">
                                        <p:cTn id="12" dur="22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2200" fill="hold"/>
                                        <p:tgtEl>
                                          <p:spTgt spid="16"/>
                                        </p:tgtEl>
                                        <p:attrNameLst>
                                          <p:attrName>ppt_x</p:attrName>
                                        </p:attrNameLst>
                                      </p:cBhvr>
                                      <p:tavLst>
                                        <p:tav tm="0">
                                          <p:val>
                                            <p:strVal val="#ppt_x"/>
                                          </p:val>
                                        </p:tav>
                                        <p:tav tm="100000">
                                          <p:val>
                                            <p:strVal val="#ppt_x"/>
                                          </p:val>
                                        </p:tav>
                                      </p:tavLst>
                                    </p:anim>
                                    <p:anim calcmode="lin" valueType="num">
                                      <p:cBhvr additive="base">
                                        <p:cTn id="16" dur="22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2200" fill="hold"/>
                                        <p:tgtEl>
                                          <p:spTgt spid="17"/>
                                        </p:tgtEl>
                                        <p:attrNameLst>
                                          <p:attrName>ppt_x</p:attrName>
                                        </p:attrNameLst>
                                      </p:cBhvr>
                                      <p:tavLst>
                                        <p:tav tm="0">
                                          <p:val>
                                            <p:strVal val="#ppt_x"/>
                                          </p:val>
                                        </p:tav>
                                        <p:tav tm="100000">
                                          <p:val>
                                            <p:strVal val="#ppt_x"/>
                                          </p:val>
                                        </p:tav>
                                      </p:tavLst>
                                    </p:anim>
                                    <p:anim calcmode="lin" valueType="num">
                                      <p:cBhvr additive="base">
                                        <p:cTn id="20" dur="22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6" grpId="0" animBg="1"/>
      <p:bldP spid="17" grpId="0" animBg="1"/>
    </p:bld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chemeClr val="bg1"/>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23766380"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21567352" y="12888077"/>
            <a:ext cx="2523593" cy="584775"/>
          </a:xfrm>
          <a:prstGeom prst="rect">
            <a:avLst/>
          </a:prstGeom>
          <a:noFill/>
        </p:spPr>
        <p:txBody>
          <a:bodyPr wrap="square" rtlCol="0">
            <a:spAutoFit/>
          </a:bodyPr>
          <a:lstStyle/>
          <a:p>
            <a:pPr algn="r"/>
            <a:r>
              <a:rPr lang="en-US" sz="32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165633821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4E2DCC9-7A91-43AF-A2ED-33E09E36BADD}"/>
              </a:ext>
            </a:extLst>
          </p:cNvPr>
          <p:cNvSpPr>
            <a:spLocks noGrp="1"/>
          </p:cNvSpPr>
          <p:nvPr>
            <p:ph type="pic" sz="quarter" idx="13"/>
          </p:nvPr>
        </p:nvSpPr>
        <p:spPr>
          <a:xfrm>
            <a:off x="8282230" y="2946643"/>
            <a:ext cx="7822714" cy="7822714"/>
          </a:xfrm>
          <a:custGeom>
            <a:avLst/>
            <a:gdLst>
              <a:gd name="connsiteX0" fmla="*/ 0 w 7822714"/>
              <a:gd name="connsiteY0" fmla="*/ 0 h 7822714"/>
              <a:gd name="connsiteX1" fmla="*/ 7822714 w 7822714"/>
              <a:gd name="connsiteY1" fmla="*/ 0 h 7822714"/>
              <a:gd name="connsiteX2" fmla="*/ 7822714 w 7822714"/>
              <a:gd name="connsiteY2" fmla="*/ 7822714 h 7822714"/>
              <a:gd name="connsiteX3" fmla="*/ 0 w 7822714"/>
              <a:gd name="connsiteY3" fmla="*/ 7822714 h 7822714"/>
            </a:gdLst>
            <a:ahLst/>
            <a:cxnLst>
              <a:cxn ang="0">
                <a:pos x="connsiteX0" y="connsiteY0"/>
              </a:cxn>
              <a:cxn ang="0">
                <a:pos x="connsiteX1" y="connsiteY1"/>
              </a:cxn>
              <a:cxn ang="0">
                <a:pos x="connsiteX2" y="connsiteY2"/>
              </a:cxn>
              <a:cxn ang="0">
                <a:pos x="connsiteX3" y="connsiteY3"/>
              </a:cxn>
            </a:cxnLst>
            <a:rect l="l" t="t" r="r" b="b"/>
            <a:pathLst>
              <a:path w="7822714" h="7822714">
                <a:moveTo>
                  <a:pt x="0" y="0"/>
                </a:moveTo>
                <a:lnTo>
                  <a:pt x="7822714" y="0"/>
                </a:lnTo>
                <a:lnTo>
                  <a:pt x="7822714" y="7822714"/>
                </a:lnTo>
                <a:lnTo>
                  <a:pt x="0" y="782271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10931791" y="230109"/>
            <a:ext cx="2523593" cy="523220"/>
          </a:xfrm>
          <a:prstGeom prst="rect">
            <a:avLst/>
          </a:prstGeom>
          <a:noFill/>
        </p:spPr>
        <p:txBody>
          <a:bodyPr wrap="square" rtlCol="0">
            <a:spAutoFit/>
          </a:bodyPr>
          <a:lstStyle/>
          <a:p>
            <a:pPr algn="ctr"/>
            <a:r>
              <a:rPr lang="en-US" sz="28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44812811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12193587"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5251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300" fill="hold"/>
                                        <p:tgtEl>
                                          <p:spTgt spid="20"/>
                                        </p:tgtEl>
                                        <p:attrNameLst>
                                          <p:attrName>ppt_x</p:attrName>
                                        </p:attrNameLst>
                                      </p:cBhvr>
                                      <p:tavLst>
                                        <p:tav tm="0">
                                          <p:val>
                                            <p:strVal val="1+#ppt_w/2"/>
                                          </p:val>
                                        </p:tav>
                                        <p:tav tm="100000">
                                          <p:val>
                                            <p:strVal val="#ppt_x"/>
                                          </p:val>
                                        </p:tav>
                                      </p:tavLst>
                                    </p:anim>
                                    <p:anim calcmode="lin" valueType="num">
                                      <p:cBhvr additive="base">
                                        <p:cTn id="8" dur="13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300" fill="hold"/>
                                        <p:tgtEl>
                                          <p:spTgt spid="14"/>
                                        </p:tgtEl>
                                        <p:attrNameLst>
                                          <p:attrName>ppt_x</p:attrName>
                                        </p:attrNameLst>
                                      </p:cBhvr>
                                      <p:tavLst>
                                        <p:tav tm="0">
                                          <p:val>
                                            <p:strVal val="1+#ppt_w/2"/>
                                          </p:val>
                                        </p:tav>
                                        <p:tav tm="100000">
                                          <p:val>
                                            <p:strVal val="#ppt_x"/>
                                          </p:val>
                                        </p:tav>
                                      </p:tavLst>
                                    </p:anim>
                                    <p:anim calcmode="lin" valueType="num">
                                      <p:cBhvr additive="base">
                                        <p:cTn id="12" dur="1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3588080"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3588080"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3588080"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23677434"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9827648"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20176937"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6096793"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6707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 presetClass="entr" presetSubtype="8" decel="100000" fill="hold" grpId="0" nodeType="withEffect">
                                  <p:stCondLst>
                                    <p:cond delay="6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500" fill="hold"/>
                                        <p:tgtEl>
                                          <p:spTgt spid="14"/>
                                        </p:tgtEl>
                                        <p:attrNameLst>
                                          <p:attrName>ppt_x</p:attrName>
                                        </p:attrNameLst>
                                      </p:cBhvr>
                                      <p:tavLst>
                                        <p:tav tm="0">
                                          <p:val>
                                            <p:strVal val="0-#ppt_w/2"/>
                                          </p:val>
                                        </p:tav>
                                        <p:tav tm="100000">
                                          <p:val>
                                            <p:strVal val="#ppt_x"/>
                                          </p:val>
                                        </p:tav>
                                      </p:tavLst>
                                    </p:anim>
                                    <p:anim calcmode="lin" valueType="num">
                                      <p:cBhvr additive="base">
                                        <p:cTn id="11"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3588080"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3588080"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3588080"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23677434"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9827648"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20176937"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2"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19335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0-#ppt_w/2"/>
                                          </p:val>
                                        </p:tav>
                                        <p:tav tm="100000">
                                          <p:val>
                                            <p:strVal val="#ppt_x"/>
                                          </p:val>
                                        </p:tav>
                                      </p:tavLst>
                                    </p:anim>
                                    <p:anim calcmode="lin" valueType="num">
                                      <p:cBhvr additive="base">
                                        <p:cTn id="8" dur="1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6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0-#ppt_w/2"/>
                                          </p:val>
                                        </p:tav>
                                        <p:tav tm="100000">
                                          <p:val>
                                            <p:strVal val="#ppt_x"/>
                                          </p:val>
                                        </p:tav>
                                      </p:tavLst>
                                    </p:anim>
                                    <p:anim calcmode="lin" valueType="num">
                                      <p:cBhvr additive="base">
                                        <p:cTn id="12"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6" name="Picture Placeholder 18">
            <a:extLst>
              <a:ext uri="{FF2B5EF4-FFF2-40B4-BE49-F238E27FC236}">
                <a16:creationId xmlns:a16="http://schemas.microsoft.com/office/drawing/2014/main" id="{6884AB12-9032-475A-82B0-6E1C4050A8A6}"/>
              </a:ext>
            </a:extLst>
          </p:cNvPr>
          <p:cNvSpPr>
            <a:spLocks noGrp="1"/>
          </p:cNvSpPr>
          <p:nvPr>
            <p:ph type="pic" sz="quarter" idx="12"/>
          </p:nvPr>
        </p:nvSpPr>
        <p:spPr>
          <a:xfrm>
            <a:off x="6669294" y="1331383"/>
            <a:ext cx="11048587" cy="11053233"/>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Rounded Corners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flipV="1">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0591984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3" name="Picture Placeholder 22">
            <a:extLst>
              <a:ext uri="{FF2B5EF4-FFF2-40B4-BE49-F238E27FC236}">
                <a16:creationId xmlns:a16="http://schemas.microsoft.com/office/drawing/2014/main" id="{AEA7C05D-F1DC-463F-989D-14FCC661B2EC}"/>
              </a:ext>
            </a:extLst>
          </p:cNvPr>
          <p:cNvSpPr>
            <a:spLocks noGrp="1"/>
          </p:cNvSpPr>
          <p:nvPr>
            <p:ph type="pic" sz="quarter" idx="12"/>
          </p:nvPr>
        </p:nvSpPr>
        <p:spPr>
          <a:xfrm>
            <a:off x="7551942" y="1775076"/>
            <a:ext cx="3348002" cy="3349409"/>
          </a:xfrm>
          <a:custGeom>
            <a:avLst/>
            <a:gdLst>
              <a:gd name="connsiteX0" fmla="*/ 1674001 w 3348002"/>
              <a:gd name="connsiteY0" fmla="*/ 0 h 3349409"/>
              <a:gd name="connsiteX1" fmla="*/ 2670482 w 3348002"/>
              <a:gd name="connsiteY1" fmla="*/ 412733 h 3349409"/>
              <a:gd name="connsiteX2" fmla="*/ 2935442 w 3348002"/>
              <a:gd name="connsiteY2" fmla="*/ 677805 h 3349409"/>
              <a:gd name="connsiteX3" fmla="*/ 2935442 w 3348002"/>
              <a:gd name="connsiteY3" fmla="*/ 2671604 h 3349409"/>
              <a:gd name="connsiteX4" fmla="*/ 2670482 w 3348002"/>
              <a:gd name="connsiteY4" fmla="*/ 2936676 h 3349409"/>
              <a:gd name="connsiteX5" fmla="*/ 677520 w 3348002"/>
              <a:gd name="connsiteY5" fmla="*/ 2936676 h 3349409"/>
              <a:gd name="connsiteX6" fmla="*/ 412560 w 3348002"/>
              <a:gd name="connsiteY6" fmla="*/ 2671604 h 3349409"/>
              <a:gd name="connsiteX7" fmla="*/ 412560 w 3348002"/>
              <a:gd name="connsiteY7" fmla="*/ 677805 h 3349409"/>
              <a:gd name="connsiteX8" fmla="*/ 677520 w 3348002"/>
              <a:gd name="connsiteY8" fmla="*/ 412733 h 3349409"/>
              <a:gd name="connsiteX9" fmla="*/ 1674001 w 3348002"/>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2" h="3349409">
                <a:moveTo>
                  <a:pt x="1674001" y="0"/>
                </a:moveTo>
                <a:cubicBezTo>
                  <a:pt x="2034722" y="0"/>
                  <a:pt x="2395442" y="137578"/>
                  <a:pt x="2670482" y="412733"/>
                </a:cubicBezTo>
                <a:cubicBezTo>
                  <a:pt x="2935442" y="677805"/>
                  <a:pt x="2935442" y="677805"/>
                  <a:pt x="2935442" y="677805"/>
                </a:cubicBezTo>
                <a:cubicBezTo>
                  <a:pt x="3485523" y="1228117"/>
                  <a:pt x="3485523" y="2121293"/>
                  <a:pt x="2935442" y="2671604"/>
                </a:cubicBezTo>
                <a:cubicBezTo>
                  <a:pt x="2670482" y="2936676"/>
                  <a:pt x="2670482" y="2936676"/>
                  <a:pt x="2670482" y="2936676"/>
                </a:cubicBezTo>
                <a:cubicBezTo>
                  <a:pt x="2120402" y="3486987"/>
                  <a:pt x="1227600" y="3486987"/>
                  <a:pt x="677520" y="2936676"/>
                </a:cubicBezTo>
                <a:cubicBezTo>
                  <a:pt x="412560" y="2671604"/>
                  <a:pt x="412560" y="2671604"/>
                  <a:pt x="412560" y="2671604"/>
                </a:cubicBezTo>
                <a:cubicBezTo>
                  <a:pt x="-137521" y="2121293"/>
                  <a:pt x="-137521" y="1228117"/>
                  <a:pt x="412560" y="677805"/>
                </a:cubicBezTo>
                <a:cubicBezTo>
                  <a:pt x="677520" y="412733"/>
                  <a:pt x="677520" y="412733"/>
                  <a:pt x="677520" y="412733"/>
                </a:cubicBezTo>
                <a:cubicBezTo>
                  <a:pt x="952560"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9DD218A9-C81F-4FF9-AF7E-D26C0FC9788B}"/>
              </a:ext>
            </a:extLst>
          </p:cNvPr>
          <p:cNvSpPr>
            <a:spLocks noGrp="1"/>
          </p:cNvSpPr>
          <p:nvPr>
            <p:ph type="pic" sz="quarter" idx="13"/>
          </p:nvPr>
        </p:nvSpPr>
        <p:spPr>
          <a:xfrm>
            <a:off x="12880401" y="5183295"/>
            <a:ext cx="3348003" cy="3349409"/>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6 h 3349409"/>
              <a:gd name="connsiteX5" fmla="*/ 677520 w 3348003"/>
              <a:gd name="connsiteY5" fmla="*/ 2936676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1" y="137578"/>
                  <a:pt x="2670482" y="412734"/>
                </a:cubicBezTo>
                <a:cubicBezTo>
                  <a:pt x="2935443" y="677805"/>
                  <a:pt x="2935443" y="677805"/>
                  <a:pt x="2935443" y="677805"/>
                </a:cubicBezTo>
                <a:cubicBezTo>
                  <a:pt x="3485523" y="1228117"/>
                  <a:pt x="3485523" y="2121293"/>
                  <a:pt x="2935443" y="2671604"/>
                </a:cubicBezTo>
                <a:cubicBezTo>
                  <a:pt x="2670482" y="2936676"/>
                  <a:pt x="2670482" y="2936676"/>
                  <a:pt x="2670482" y="2936676"/>
                </a:cubicBezTo>
                <a:cubicBezTo>
                  <a:pt x="2120401" y="3486987"/>
                  <a:pt x="1227601" y="3486987"/>
                  <a:pt x="677520" y="2936676"/>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B8B8A224-37B6-49F3-9AEA-36A5E3325DFC}"/>
              </a:ext>
            </a:extLst>
          </p:cNvPr>
          <p:cNvSpPr>
            <a:spLocks noGrp="1"/>
          </p:cNvSpPr>
          <p:nvPr>
            <p:ph type="pic" sz="quarter" idx="14"/>
          </p:nvPr>
        </p:nvSpPr>
        <p:spPr>
          <a:xfrm>
            <a:off x="8408153" y="9238413"/>
            <a:ext cx="3348003" cy="3349409"/>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5 h 3349409"/>
              <a:gd name="connsiteX5" fmla="*/ 677520 w 3348003"/>
              <a:gd name="connsiteY5" fmla="*/ 2936675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2" y="137578"/>
                  <a:pt x="2670482" y="412734"/>
                </a:cubicBezTo>
                <a:cubicBezTo>
                  <a:pt x="2935443" y="677805"/>
                  <a:pt x="2935443" y="677805"/>
                  <a:pt x="2935443" y="677805"/>
                </a:cubicBezTo>
                <a:cubicBezTo>
                  <a:pt x="3485523" y="1228117"/>
                  <a:pt x="3485523" y="2121293"/>
                  <a:pt x="2935443" y="2671604"/>
                </a:cubicBezTo>
                <a:cubicBezTo>
                  <a:pt x="2670482" y="2936675"/>
                  <a:pt x="2670482" y="2936675"/>
                  <a:pt x="2670482" y="2936675"/>
                </a:cubicBezTo>
                <a:cubicBezTo>
                  <a:pt x="2120401" y="3486987"/>
                  <a:pt x="1227601" y="3486987"/>
                  <a:pt x="677520" y="2936675"/>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5216228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692C0904-053A-4790-ABF2-C6278A0C342F}"/>
              </a:ext>
            </a:extLst>
          </p:cNvPr>
          <p:cNvSpPr>
            <a:spLocks noGrp="1"/>
          </p:cNvSpPr>
          <p:nvPr>
            <p:ph type="pic" sz="quarter" idx="12"/>
          </p:nvPr>
        </p:nvSpPr>
        <p:spPr>
          <a:xfrm>
            <a:off x="9358751" y="4021971"/>
            <a:ext cx="5669673" cy="5672056"/>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1332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CDACA323-AFE1-42D8-BB53-A9B65C9B26C3}"/>
              </a:ext>
            </a:extLst>
          </p:cNvPr>
          <p:cNvSpPr>
            <a:spLocks noGrp="1"/>
          </p:cNvSpPr>
          <p:nvPr>
            <p:ph type="pic" sz="quarter" idx="12"/>
          </p:nvPr>
        </p:nvSpPr>
        <p:spPr>
          <a:xfrm>
            <a:off x="7575450" y="2274107"/>
            <a:ext cx="9200443" cy="9200443"/>
          </a:xfrm>
          <a:custGeom>
            <a:avLst/>
            <a:gdLst>
              <a:gd name="connsiteX0" fmla="*/ 0 w 6912429"/>
              <a:gd name="connsiteY0" fmla="*/ 0 h 6912429"/>
              <a:gd name="connsiteX1" fmla="*/ 6912429 w 6912429"/>
              <a:gd name="connsiteY1" fmla="*/ 0 h 6912429"/>
              <a:gd name="connsiteX2" fmla="*/ 6912429 w 6912429"/>
              <a:gd name="connsiteY2" fmla="*/ 6912429 h 6912429"/>
              <a:gd name="connsiteX3" fmla="*/ 0 w 6912429"/>
              <a:gd name="connsiteY3" fmla="*/ 6912429 h 6912429"/>
            </a:gdLst>
            <a:ahLst/>
            <a:cxnLst>
              <a:cxn ang="0">
                <a:pos x="connsiteX0" y="connsiteY0"/>
              </a:cxn>
              <a:cxn ang="0">
                <a:pos x="connsiteX1" y="connsiteY1"/>
              </a:cxn>
              <a:cxn ang="0">
                <a:pos x="connsiteX2" y="connsiteY2"/>
              </a:cxn>
              <a:cxn ang="0">
                <a:pos x="connsiteX3" y="connsiteY3"/>
              </a:cxn>
            </a:cxnLst>
            <a:rect l="l" t="t" r="r" b="b"/>
            <a:pathLst>
              <a:path w="6912429" h="6912429">
                <a:moveTo>
                  <a:pt x="0" y="0"/>
                </a:moveTo>
                <a:lnTo>
                  <a:pt x="6912429" y="0"/>
                </a:lnTo>
                <a:lnTo>
                  <a:pt x="6912429" y="6912429"/>
                </a:lnTo>
                <a:lnTo>
                  <a:pt x="0" y="69124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29945148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77A63888-FAB6-42D9-963F-0298E9A2CB2F}"/>
              </a:ext>
            </a:extLst>
          </p:cNvPr>
          <p:cNvSpPr>
            <a:spLocks noGrp="1"/>
          </p:cNvSpPr>
          <p:nvPr>
            <p:ph type="pic" sz="quarter" idx="11"/>
          </p:nvPr>
        </p:nvSpPr>
        <p:spPr>
          <a:xfrm>
            <a:off x="1785257" y="0"/>
            <a:ext cx="4234543" cy="4381419"/>
          </a:xfrm>
          <a:custGeom>
            <a:avLst/>
            <a:gdLst>
              <a:gd name="connsiteX0" fmla="*/ 0 w 4234543"/>
              <a:gd name="connsiteY0" fmla="*/ 0 h 4381419"/>
              <a:gd name="connsiteX1" fmla="*/ 4234543 w 4234543"/>
              <a:gd name="connsiteY1" fmla="*/ 0 h 4381419"/>
              <a:gd name="connsiteX2" fmla="*/ 4234543 w 4234543"/>
              <a:gd name="connsiteY2" fmla="*/ 4381419 h 4381419"/>
              <a:gd name="connsiteX3" fmla="*/ 0 w 4234543"/>
              <a:gd name="connsiteY3" fmla="*/ 4381419 h 4381419"/>
            </a:gdLst>
            <a:ahLst/>
            <a:cxnLst>
              <a:cxn ang="0">
                <a:pos x="connsiteX0" y="connsiteY0"/>
              </a:cxn>
              <a:cxn ang="0">
                <a:pos x="connsiteX1" y="connsiteY1"/>
              </a:cxn>
              <a:cxn ang="0">
                <a:pos x="connsiteX2" y="connsiteY2"/>
              </a:cxn>
              <a:cxn ang="0">
                <a:pos x="connsiteX3" y="connsiteY3"/>
              </a:cxn>
            </a:cxnLst>
            <a:rect l="l" t="t" r="r" b="b"/>
            <a:pathLst>
              <a:path w="4234543" h="4381419">
                <a:moveTo>
                  <a:pt x="0" y="0"/>
                </a:moveTo>
                <a:lnTo>
                  <a:pt x="4234543" y="0"/>
                </a:lnTo>
                <a:lnTo>
                  <a:pt x="4234543" y="4381419"/>
                </a:lnTo>
                <a:lnTo>
                  <a:pt x="0" y="43814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EEDFA15A-AE97-4FAA-8F65-2E9DED702B05}"/>
              </a:ext>
            </a:extLst>
          </p:cNvPr>
          <p:cNvSpPr>
            <a:spLocks noGrp="1"/>
          </p:cNvSpPr>
          <p:nvPr>
            <p:ph type="pic" sz="quarter" idx="12"/>
          </p:nvPr>
        </p:nvSpPr>
        <p:spPr>
          <a:xfrm>
            <a:off x="6157686" y="6353628"/>
            <a:ext cx="4234543" cy="7362371"/>
          </a:xfrm>
          <a:custGeom>
            <a:avLst/>
            <a:gdLst>
              <a:gd name="connsiteX0" fmla="*/ 0 w 4234543"/>
              <a:gd name="connsiteY0" fmla="*/ 0 h 7362371"/>
              <a:gd name="connsiteX1" fmla="*/ 4234543 w 4234543"/>
              <a:gd name="connsiteY1" fmla="*/ 0 h 7362371"/>
              <a:gd name="connsiteX2" fmla="*/ 4234543 w 4234543"/>
              <a:gd name="connsiteY2" fmla="*/ 7362371 h 7362371"/>
              <a:gd name="connsiteX3" fmla="*/ 0 w 4234543"/>
              <a:gd name="connsiteY3" fmla="*/ 7362371 h 7362371"/>
            </a:gdLst>
            <a:ahLst/>
            <a:cxnLst>
              <a:cxn ang="0">
                <a:pos x="connsiteX0" y="connsiteY0"/>
              </a:cxn>
              <a:cxn ang="0">
                <a:pos x="connsiteX1" y="connsiteY1"/>
              </a:cxn>
              <a:cxn ang="0">
                <a:pos x="connsiteX2" y="connsiteY2"/>
              </a:cxn>
              <a:cxn ang="0">
                <a:pos x="connsiteX3" y="connsiteY3"/>
              </a:cxn>
            </a:cxnLst>
            <a:rect l="l" t="t" r="r" b="b"/>
            <a:pathLst>
              <a:path w="4234543" h="7362371">
                <a:moveTo>
                  <a:pt x="0" y="0"/>
                </a:moveTo>
                <a:lnTo>
                  <a:pt x="4234543" y="0"/>
                </a:lnTo>
                <a:lnTo>
                  <a:pt x="4234543" y="7362371"/>
                </a:lnTo>
                <a:lnTo>
                  <a:pt x="0" y="73623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0C89C061-DCFD-43BB-9BCA-A6DF206F57E2}"/>
              </a:ext>
            </a:extLst>
          </p:cNvPr>
          <p:cNvSpPr>
            <a:spLocks noGrp="1"/>
          </p:cNvSpPr>
          <p:nvPr>
            <p:ph type="pic" sz="quarter" idx="13"/>
          </p:nvPr>
        </p:nvSpPr>
        <p:spPr>
          <a:xfrm>
            <a:off x="1785257" y="11622315"/>
            <a:ext cx="4234543" cy="2093685"/>
          </a:xfrm>
          <a:custGeom>
            <a:avLst/>
            <a:gdLst>
              <a:gd name="connsiteX0" fmla="*/ 0 w 4234543"/>
              <a:gd name="connsiteY0" fmla="*/ 0 h 2093685"/>
              <a:gd name="connsiteX1" fmla="*/ 4234543 w 4234543"/>
              <a:gd name="connsiteY1" fmla="*/ 0 h 2093685"/>
              <a:gd name="connsiteX2" fmla="*/ 4234543 w 4234543"/>
              <a:gd name="connsiteY2" fmla="*/ 2093685 h 2093685"/>
              <a:gd name="connsiteX3" fmla="*/ 0 w 4234543"/>
              <a:gd name="connsiteY3" fmla="*/ 2093685 h 2093685"/>
            </a:gdLst>
            <a:ahLst/>
            <a:cxnLst>
              <a:cxn ang="0">
                <a:pos x="connsiteX0" y="connsiteY0"/>
              </a:cxn>
              <a:cxn ang="0">
                <a:pos x="connsiteX1" y="connsiteY1"/>
              </a:cxn>
              <a:cxn ang="0">
                <a:pos x="connsiteX2" y="connsiteY2"/>
              </a:cxn>
              <a:cxn ang="0">
                <a:pos x="connsiteX3" y="connsiteY3"/>
              </a:cxn>
            </a:cxnLst>
            <a:rect l="l" t="t" r="r" b="b"/>
            <a:pathLst>
              <a:path w="4234543" h="2093685">
                <a:moveTo>
                  <a:pt x="0" y="0"/>
                </a:moveTo>
                <a:lnTo>
                  <a:pt x="4234543" y="0"/>
                </a:lnTo>
                <a:lnTo>
                  <a:pt x="4234543" y="2093685"/>
                </a:lnTo>
                <a:lnTo>
                  <a:pt x="0" y="20936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0418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500" fill="hold"/>
                                        <p:tgtEl>
                                          <p:spTgt spid="25"/>
                                        </p:tgtEl>
                                        <p:attrNameLst>
                                          <p:attrName>ppt_x</p:attrName>
                                        </p:attrNameLst>
                                      </p:cBhvr>
                                      <p:tavLst>
                                        <p:tav tm="0">
                                          <p:val>
                                            <p:strVal val="#ppt_x"/>
                                          </p:val>
                                        </p:tav>
                                        <p:tav tm="100000">
                                          <p:val>
                                            <p:strVal val="#ppt_x"/>
                                          </p:val>
                                        </p:tav>
                                      </p:tavLst>
                                    </p:anim>
                                    <p:anim calcmode="lin" valueType="num">
                                      <p:cBhvr additive="base">
                                        <p:cTn id="12" dur="1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ppt_x"/>
                                          </p:val>
                                        </p:tav>
                                        <p:tav tm="100000">
                                          <p:val>
                                            <p:strVal val="#ppt_x"/>
                                          </p:val>
                                        </p:tav>
                                      </p:tavLst>
                                    </p:anim>
                                    <p:anim calcmode="lin" valueType="num">
                                      <p:cBhvr additive="base">
                                        <p:cTn id="16"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p:nvSpPr>
        <p:spPr>
          <a:xfrm>
            <a:off x="1563687" y="1333500"/>
            <a:ext cx="21259800" cy="11049000"/>
          </a:xfrm>
          <a:prstGeom prst="rect">
            <a:avLst/>
          </a:prstGeom>
          <a:solidFill>
            <a:srgbClr val="B89555">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627292"/>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ED82F200-A714-424A-A435-53D0BB730B9F}"/>
              </a:ext>
            </a:extLst>
          </p:cNvPr>
          <p:cNvSpPr>
            <a:spLocks noGrp="1"/>
          </p:cNvSpPr>
          <p:nvPr>
            <p:ph type="pic" sz="quarter" idx="11"/>
          </p:nvPr>
        </p:nvSpPr>
        <p:spPr>
          <a:xfrm>
            <a:off x="2556726" y="4987538"/>
            <a:ext cx="3753862" cy="3755437"/>
          </a:xfrm>
          <a:custGeom>
            <a:avLst/>
            <a:gdLst>
              <a:gd name="connsiteX0" fmla="*/ 1876931 w 3753862"/>
              <a:gd name="connsiteY0" fmla="*/ 0 h 3755437"/>
              <a:gd name="connsiteX1" fmla="*/ 2994210 w 3753862"/>
              <a:gd name="connsiteY1" fmla="*/ 462766 h 3755437"/>
              <a:gd name="connsiteX2" fmla="*/ 3291290 w 3753862"/>
              <a:gd name="connsiteY2" fmla="*/ 759971 h 3755437"/>
              <a:gd name="connsiteX3" fmla="*/ 3291290 w 3753862"/>
              <a:gd name="connsiteY3" fmla="*/ 2995466 h 3755437"/>
              <a:gd name="connsiteX4" fmla="*/ 2994210 w 3753862"/>
              <a:gd name="connsiteY4" fmla="*/ 3292671 h 3755437"/>
              <a:gd name="connsiteX5" fmla="*/ 759653 w 3753862"/>
              <a:gd name="connsiteY5" fmla="*/ 3292671 h 3755437"/>
              <a:gd name="connsiteX6" fmla="*/ 462573 w 3753862"/>
              <a:gd name="connsiteY6" fmla="*/ 2995466 h 3755437"/>
              <a:gd name="connsiteX7" fmla="*/ 462573 w 3753862"/>
              <a:gd name="connsiteY7" fmla="*/ 759971 h 3755437"/>
              <a:gd name="connsiteX8" fmla="*/ 759653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80" y="0"/>
                  <a:pt x="2685828" y="154255"/>
                  <a:pt x="2994210" y="462766"/>
                </a:cubicBezTo>
                <a:cubicBezTo>
                  <a:pt x="3291290" y="759971"/>
                  <a:pt x="3291290" y="759971"/>
                  <a:pt x="3291290" y="759971"/>
                </a:cubicBezTo>
                <a:cubicBezTo>
                  <a:pt x="3908053" y="1376994"/>
                  <a:pt x="3908053" y="2378444"/>
                  <a:pt x="3291290" y="2995466"/>
                </a:cubicBezTo>
                <a:cubicBezTo>
                  <a:pt x="2994210" y="3292671"/>
                  <a:pt x="2994210" y="3292671"/>
                  <a:pt x="2994210" y="3292671"/>
                </a:cubicBezTo>
                <a:cubicBezTo>
                  <a:pt x="2377446" y="3909693"/>
                  <a:pt x="1376416" y="3909693"/>
                  <a:pt x="759653" y="3292671"/>
                </a:cubicBezTo>
                <a:cubicBezTo>
                  <a:pt x="462573" y="2995466"/>
                  <a:pt x="462573" y="2995466"/>
                  <a:pt x="462573" y="2995466"/>
                </a:cubicBezTo>
                <a:cubicBezTo>
                  <a:pt x="-154191" y="2378444"/>
                  <a:pt x="-154191" y="1376994"/>
                  <a:pt x="462573" y="759971"/>
                </a:cubicBezTo>
                <a:cubicBezTo>
                  <a:pt x="759653" y="462766"/>
                  <a:pt x="759653" y="462766"/>
                  <a:pt x="759653"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6" name="Picture Placeholder 25">
            <a:extLst>
              <a:ext uri="{FF2B5EF4-FFF2-40B4-BE49-F238E27FC236}">
                <a16:creationId xmlns:a16="http://schemas.microsoft.com/office/drawing/2014/main" id="{0D584025-6492-4000-BC15-63CFC4EB3027}"/>
              </a:ext>
            </a:extLst>
          </p:cNvPr>
          <p:cNvSpPr>
            <a:spLocks noGrp="1"/>
          </p:cNvSpPr>
          <p:nvPr>
            <p:ph type="pic" sz="quarter" idx="12"/>
          </p:nvPr>
        </p:nvSpPr>
        <p:spPr>
          <a:xfrm>
            <a:off x="7984937" y="4987538"/>
            <a:ext cx="3753862" cy="3755437"/>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2 w 3753862"/>
              <a:gd name="connsiteY5" fmla="*/ 3292671 h 3755437"/>
              <a:gd name="connsiteX6" fmla="*/ 462573 w 3753862"/>
              <a:gd name="connsiteY6" fmla="*/ 2995466 h 3755437"/>
              <a:gd name="connsiteX7" fmla="*/ 462573 w 3753862"/>
              <a:gd name="connsiteY7" fmla="*/ 759971 h 3755437"/>
              <a:gd name="connsiteX8" fmla="*/ 759652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7" name="Picture Placeholder 26">
            <a:extLst>
              <a:ext uri="{FF2B5EF4-FFF2-40B4-BE49-F238E27FC236}">
                <a16:creationId xmlns:a16="http://schemas.microsoft.com/office/drawing/2014/main" id="{790430CB-5603-4A45-8F4C-2566B0ADD112}"/>
              </a:ext>
            </a:extLst>
          </p:cNvPr>
          <p:cNvSpPr>
            <a:spLocks noGrp="1"/>
          </p:cNvSpPr>
          <p:nvPr>
            <p:ph type="pic" sz="quarter" idx="13"/>
          </p:nvPr>
        </p:nvSpPr>
        <p:spPr>
          <a:xfrm>
            <a:off x="13413148" y="4987538"/>
            <a:ext cx="3753861" cy="3755437"/>
          </a:xfrm>
          <a:custGeom>
            <a:avLst/>
            <a:gdLst>
              <a:gd name="connsiteX0" fmla="*/ 1876931 w 3753861"/>
              <a:gd name="connsiteY0" fmla="*/ 0 h 3755437"/>
              <a:gd name="connsiteX1" fmla="*/ 2994210 w 3753861"/>
              <a:gd name="connsiteY1" fmla="*/ 462766 h 3755437"/>
              <a:gd name="connsiteX2" fmla="*/ 3291290 w 3753861"/>
              <a:gd name="connsiteY2" fmla="*/ 759971 h 3755437"/>
              <a:gd name="connsiteX3" fmla="*/ 3291290 w 3753861"/>
              <a:gd name="connsiteY3" fmla="*/ 2995466 h 3755437"/>
              <a:gd name="connsiteX4" fmla="*/ 2994210 w 3753861"/>
              <a:gd name="connsiteY4" fmla="*/ 3292671 h 3755437"/>
              <a:gd name="connsiteX5" fmla="*/ 759652 w 3753861"/>
              <a:gd name="connsiteY5" fmla="*/ 3292671 h 3755437"/>
              <a:gd name="connsiteX6" fmla="*/ 462573 w 3753861"/>
              <a:gd name="connsiteY6" fmla="*/ 2995466 h 3755437"/>
              <a:gd name="connsiteX7" fmla="*/ 462573 w 3753861"/>
              <a:gd name="connsiteY7" fmla="*/ 759971 h 3755437"/>
              <a:gd name="connsiteX8" fmla="*/ 759652 w 3753861"/>
              <a:gd name="connsiteY8" fmla="*/ 462766 h 3755437"/>
              <a:gd name="connsiteX9" fmla="*/ 1876931 w 3753861"/>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1" h="3755437">
                <a:moveTo>
                  <a:pt x="1876931" y="0"/>
                </a:moveTo>
                <a:cubicBezTo>
                  <a:pt x="2281380" y="0"/>
                  <a:pt x="2685828" y="154255"/>
                  <a:pt x="2994210" y="462766"/>
                </a:cubicBezTo>
                <a:cubicBezTo>
                  <a:pt x="3291290" y="759971"/>
                  <a:pt x="3291290" y="759971"/>
                  <a:pt x="3291290" y="759971"/>
                </a:cubicBezTo>
                <a:cubicBezTo>
                  <a:pt x="3908052" y="1376994"/>
                  <a:pt x="3908052" y="2378444"/>
                  <a:pt x="3291290" y="2995466"/>
                </a:cubicBezTo>
                <a:cubicBezTo>
                  <a:pt x="2994210" y="3292671"/>
                  <a:pt x="2994210" y="3292671"/>
                  <a:pt x="2994210"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8" name="Picture Placeholder 27">
            <a:extLst>
              <a:ext uri="{FF2B5EF4-FFF2-40B4-BE49-F238E27FC236}">
                <a16:creationId xmlns:a16="http://schemas.microsoft.com/office/drawing/2014/main" id="{6D2D97A9-1C9B-4398-B77F-DFCF56A992C3}"/>
              </a:ext>
            </a:extLst>
          </p:cNvPr>
          <p:cNvSpPr>
            <a:spLocks noGrp="1"/>
          </p:cNvSpPr>
          <p:nvPr>
            <p:ph type="pic" sz="quarter" idx="14"/>
          </p:nvPr>
        </p:nvSpPr>
        <p:spPr>
          <a:xfrm>
            <a:off x="18841359" y="4987538"/>
            <a:ext cx="3753862" cy="3755437"/>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1 w 3753862"/>
              <a:gd name="connsiteY5" fmla="*/ 3292671 h 3755437"/>
              <a:gd name="connsiteX6" fmla="*/ 462571 w 3753862"/>
              <a:gd name="connsiteY6" fmla="*/ 2995466 h 3755437"/>
              <a:gd name="connsiteX7" fmla="*/ 462571 w 3753862"/>
              <a:gd name="connsiteY7" fmla="*/ 759971 h 3755437"/>
              <a:gd name="connsiteX8" fmla="*/ 759651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5" y="3909693"/>
                  <a:pt x="1376415" y="3909693"/>
                  <a:pt x="759651" y="3292671"/>
                </a:cubicBezTo>
                <a:cubicBezTo>
                  <a:pt x="462571" y="2995466"/>
                  <a:pt x="462571" y="2995466"/>
                  <a:pt x="462571" y="2995466"/>
                </a:cubicBezTo>
                <a:cubicBezTo>
                  <a:pt x="-154191" y="2378444"/>
                  <a:pt x="-154191" y="1376994"/>
                  <a:pt x="462571" y="759971"/>
                </a:cubicBezTo>
                <a:cubicBezTo>
                  <a:pt x="759651" y="462766"/>
                  <a:pt x="759651" y="462766"/>
                  <a:pt x="759651" y="462766"/>
                </a:cubicBezTo>
                <a:cubicBezTo>
                  <a:pt x="1068033" y="154255"/>
                  <a:pt x="1472481"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69072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500" fill="hold"/>
                                        <p:tgtEl>
                                          <p:spTgt spid="25"/>
                                        </p:tgtEl>
                                        <p:attrNameLst>
                                          <p:attrName>ppt_x</p:attrName>
                                        </p:attrNameLst>
                                      </p:cBhvr>
                                      <p:tavLst>
                                        <p:tav tm="0">
                                          <p:val>
                                            <p:strVal val="1+#ppt_w/2"/>
                                          </p:val>
                                        </p:tav>
                                        <p:tav tm="100000">
                                          <p:val>
                                            <p:strVal val="#ppt_x"/>
                                          </p:val>
                                        </p:tav>
                                      </p:tavLst>
                                    </p:anim>
                                    <p:anim calcmode="lin" valueType="num">
                                      <p:cBhvr additive="base">
                                        <p:cTn id="8" dur="1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500" fill="hold"/>
                                        <p:tgtEl>
                                          <p:spTgt spid="26"/>
                                        </p:tgtEl>
                                        <p:attrNameLst>
                                          <p:attrName>ppt_x</p:attrName>
                                        </p:attrNameLst>
                                      </p:cBhvr>
                                      <p:tavLst>
                                        <p:tav tm="0">
                                          <p:val>
                                            <p:strVal val="1+#ppt_w/2"/>
                                          </p:val>
                                        </p:tav>
                                        <p:tav tm="100000">
                                          <p:val>
                                            <p:strVal val="#ppt_x"/>
                                          </p:val>
                                        </p:tav>
                                      </p:tavLst>
                                    </p:anim>
                                    <p:anim calcmode="lin" valueType="num">
                                      <p:cBhvr additive="base">
                                        <p:cTn id="12" dur="1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fill="hold"/>
                                        <p:tgtEl>
                                          <p:spTgt spid="27"/>
                                        </p:tgtEl>
                                        <p:attrNameLst>
                                          <p:attrName>ppt_x</p:attrName>
                                        </p:attrNameLst>
                                      </p:cBhvr>
                                      <p:tavLst>
                                        <p:tav tm="0">
                                          <p:val>
                                            <p:strVal val="1+#ppt_w/2"/>
                                          </p:val>
                                        </p:tav>
                                        <p:tav tm="100000">
                                          <p:val>
                                            <p:strVal val="#ppt_x"/>
                                          </p:val>
                                        </p:tav>
                                      </p:tavLst>
                                    </p:anim>
                                    <p:anim calcmode="lin" valueType="num">
                                      <p:cBhvr additive="base">
                                        <p:cTn id="16" dur="1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6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1+#ppt_w/2"/>
                                          </p:val>
                                        </p:tav>
                                        <p:tav tm="100000">
                                          <p:val>
                                            <p:strVal val="#ppt_x"/>
                                          </p:val>
                                        </p:tav>
                                      </p:tavLst>
                                    </p:anim>
                                    <p:anim calcmode="lin" valueType="num">
                                      <p:cBhvr additive="base">
                                        <p:cTn id="20"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93912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82109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16B6E-AD49-451B-83D4-272BF0A78947}"/>
              </a:ext>
            </a:extLst>
          </p:cNvPr>
          <p:cNvSpPr>
            <a:spLocks noGrp="1"/>
          </p:cNvSpPr>
          <p:nvPr>
            <p:ph type="pic" sz="quarter" idx="13"/>
          </p:nvPr>
        </p:nvSpPr>
        <p:spPr>
          <a:xfrm>
            <a:off x="14468700"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20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2660E3C2-461C-4DBC-9149-27A6AA152EFD}"/>
              </a:ext>
            </a:extLst>
          </p:cNvPr>
          <p:cNvSpPr>
            <a:spLocks noGrp="1"/>
          </p:cNvSpPr>
          <p:nvPr>
            <p:ph type="pic" sz="quarter" idx="11"/>
          </p:nvPr>
        </p:nvSpPr>
        <p:spPr>
          <a:xfrm>
            <a:off x="9523861" y="3128694"/>
            <a:ext cx="5339453" cy="7458613"/>
          </a:xfrm>
          <a:custGeom>
            <a:avLst/>
            <a:gdLst>
              <a:gd name="connsiteX0" fmla="*/ 1599758 w 5339453"/>
              <a:gd name="connsiteY0" fmla="*/ 0 h 7458613"/>
              <a:gd name="connsiteX1" fmla="*/ 3739695 w 5339453"/>
              <a:gd name="connsiteY1" fmla="*/ 2139936 h 7458613"/>
              <a:gd name="connsiteX2" fmla="*/ 5339453 w 5339453"/>
              <a:gd name="connsiteY2" fmla="*/ 3729307 h 7458613"/>
              <a:gd name="connsiteX3" fmla="*/ 3739695 w 5339453"/>
              <a:gd name="connsiteY3" fmla="*/ 5318676 h 7458613"/>
              <a:gd name="connsiteX4" fmla="*/ 1599758 w 5339453"/>
              <a:gd name="connsiteY4" fmla="*/ 7458613 h 7458613"/>
              <a:gd name="connsiteX5" fmla="*/ 0 w 5339453"/>
              <a:gd name="connsiteY5" fmla="*/ 5869243 h 7458613"/>
              <a:gd name="connsiteX6" fmla="*/ 2139937 w 5339453"/>
              <a:gd name="connsiteY6" fmla="*/ 3729307 h 7458613"/>
              <a:gd name="connsiteX7" fmla="*/ 1007640 w 5339453"/>
              <a:gd name="connsiteY7" fmla="*/ 2597010 h 7458613"/>
              <a:gd name="connsiteX8" fmla="*/ 0 w 5339453"/>
              <a:gd name="connsiteY8" fmla="*/ 1589370 h 74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9453" h="7458613">
                <a:moveTo>
                  <a:pt x="1599758" y="0"/>
                </a:moveTo>
                <a:lnTo>
                  <a:pt x="3739695" y="2139936"/>
                </a:lnTo>
                <a:lnTo>
                  <a:pt x="5339453" y="3729307"/>
                </a:lnTo>
                <a:lnTo>
                  <a:pt x="3739695" y="5318676"/>
                </a:lnTo>
                <a:lnTo>
                  <a:pt x="1599758" y="7458613"/>
                </a:lnTo>
                <a:lnTo>
                  <a:pt x="0" y="5869243"/>
                </a:lnTo>
                <a:lnTo>
                  <a:pt x="2139937" y="3729307"/>
                </a:lnTo>
                <a:lnTo>
                  <a:pt x="1007640" y="2597010"/>
                </a:lnTo>
                <a:lnTo>
                  <a:pt x="0" y="158937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7677643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7" name="Picture Placeholder 20">
            <a:extLst>
              <a:ext uri="{FF2B5EF4-FFF2-40B4-BE49-F238E27FC236}">
                <a16:creationId xmlns:a16="http://schemas.microsoft.com/office/drawing/2014/main" id="{10332EE7-7835-487A-8D6D-E08E118CE918}"/>
              </a:ext>
            </a:extLst>
          </p:cNvPr>
          <p:cNvSpPr>
            <a:spLocks noGrp="1"/>
          </p:cNvSpPr>
          <p:nvPr>
            <p:ph type="pic" sz="quarter" idx="11"/>
          </p:nvPr>
        </p:nvSpPr>
        <p:spPr>
          <a:xfrm>
            <a:off x="0" y="3067953"/>
            <a:ext cx="15882257" cy="7580095"/>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28252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B0F76354-D06E-4152-AB8B-A3C3D1D84C1A}"/>
              </a:ext>
            </a:extLst>
          </p:cNvPr>
          <p:cNvSpPr>
            <a:spLocks noGrp="1"/>
          </p:cNvSpPr>
          <p:nvPr>
            <p:ph type="pic" sz="quarter" idx="11"/>
          </p:nvPr>
        </p:nvSpPr>
        <p:spPr>
          <a:xfrm>
            <a:off x="3111335" y="855023"/>
            <a:ext cx="11863449" cy="12207817"/>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06355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D366E0EA-E4A8-489F-B34D-4A3DA1089D60}"/>
              </a:ext>
            </a:extLst>
          </p:cNvPr>
          <p:cNvSpPr>
            <a:spLocks noGrp="1"/>
          </p:cNvSpPr>
          <p:nvPr>
            <p:ph type="pic" sz="quarter" idx="11"/>
          </p:nvPr>
        </p:nvSpPr>
        <p:spPr>
          <a:xfrm>
            <a:off x="8865417" y="3528433"/>
            <a:ext cx="6656340" cy="6659134"/>
          </a:xfrm>
          <a:custGeom>
            <a:avLst/>
            <a:gdLst>
              <a:gd name="connsiteX0" fmla="*/ 4425705 w 8851410"/>
              <a:gd name="connsiteY0" fmla="*/ 0 h 8855126"/>
              <a:gd name="connsiteX1" fmla="*/ 7060189 w 8851410"/>
              <a:gd name="connsiteY1" fmla="*/ 1091180 h 8855126"/>
              <a:gd name="connsiteX2" fmla="*/ 7760688 w 8851410"/>
              <a:gd name="connsiteY2" fmla="*/ 1791973 h 8855126"/>
              <a:gd name="connsiteX3" fmla="*/ 7760688 w 8851410"/>
              <a:gd name="connsiteY3" fmla="*/ 7063153 h 8855126"/>
              <a:gd name="connsiteX4" fmla="*/ 7060189 w 8851410"/>
              <a:gd name="connsiteY4" fmla="*/ 7763946 h 8855126"/>
              <a:gd name="connsiteX5" fmla="*/ 1791221 w 8851410"/>
              <a:gd name="connsiteY5" fmla="*/ 7763946 h 8855126"/>
              <a:gd name="connsiteX6" fmla="*/ 1090722 w 8851410"/>
              <a:gd name="connsiteY6" fmla="*/ 7063153 h 8855126"/>
              <a:gd name="connsiteX7" fmla="*/ 1090722 w 8851410"/>
              <a:gd name="connsiteY7" fmla="*/ 1791973 h 8855126"/>
              <a:gd name="connsiteX8" fmla="*/ 1791221 w 8851410"/>
              <a:gd name="connsiteY8" fmla="*/ 1091180 h 8855126"/>
              <a:gd name="connsiteX9" fmla="*/ 4425705 w 8851410"/>
              <a:gd name="connsiteY9" fmla="*/ 0 h 885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1410" h="8855126">
                <a:moveTo>
                  <a:pt x="4425705" y="0"/>
                </a:moveTo>
                <a:cubicBezTo>
                  <a:pt x="5379373" y="0"/>
                  <a:pt x="6333041" y="363727"/>
                  <a:pt x="7060189" y="1091180"/>
                </a:cubicBezTo>
                <a:cubicBezTo>
                  <a:pt x="7760688" y="1791973"/>
                  <a:pt x="7760688" y="1791973"/>
                  <a:pt x="7760688" y="1791973"/>
                </a:cubicBezTo>
                <a:cubicBezTo>
                  <a:pt x="9214984" y="3246880"/>
                  <a:pt x="9214984" y="5608247"/>
                  <a:pt x="7760688" y="7063153"/>
                </a:cubicBezTo>
                <a:cubicBezTo>
                  <a:pt x="7060189" y="7763946"/>
                  <a:pt x="7060189" y="7763946"/>
                  <a:pt x="7060189" y="7763946"/>
                </a:cubicBezTo>
                <a:cubicBezTo>
                  <a:pt x="5605893" y="9218853"/>
                  <a:pt x="3245517" y="9218853"/>
                  <a:pt x="1791221" y="7763946"/>
                </a:cubicBezTo>
                <a:cubicBezTo>
                  <a:pt x="1090722" y="7063153"/>
                  <a:pt x="1090722" y="7063153"/>
                  <a:pt x="1090722" y="7063153"/>
                </a:cubicBezTo>
                <a:cubicBezTo>
                  <a:pt x="-363574" y="5608247"/>
                  <a:pt x="-363574" y="3246880"/>
                  <a:pt x="1090722" y="1791973"/>
                </a:cubicBezTo>
                <a:cubicBezTo>
                  <a:pt x="1791221" y="1091180"/>
                  <a:pt x="1791221" y="1091180"/>
                  <a:pt x="1791221" y="1091180"/>
                </a:cubicBezTo>
                <a:cubicBezTo>
                  <a:pt x="2518369" y="363727"/>
                  <a:pt x="3472037" y="0"/>
                  <a:pt x="4425705"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0123247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8627669" y="3292082"/>
            <a:ext cx="7131836" cy="7131836"/>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44616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8832870" y="3473533"/>
            <a:ext cx="6721435" cy="6768935"/>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399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F5516-0B38-4D10-8A01-707E02BE0653}"/>
              </a:ext>
            </a:extLst>
          </p:cNvPr>
          <p:cNvSpPr>
            <a:spLocks noGrp="1"/>
          </p:cNvSpPr>
          <p:nvPr>
            <p:ph type="pic" sz="quarter" idx="11"/>
          </p:nvPr>
        </p:nvSpPr>
        <p:spPr>
          <a:xfrm>
            <a:off x="1563687" y="-16887824"/>
            <a:ext cx="21259801" cy="29232224"/>
          </a:xfrm>
          <a:custGeom>
            <a:avLst/>
            <a:gdLst>
              <a:gd name="connsiteX0" fmla="*/ 0 w 21259801"/>
              <a:gd name="connsiteY0" fmla="*/ 0 h 29232224"/>
              <a:gd name="connsiteX1" fmla="*/ 21259801 w 21259801"/>
              <a:gd name="connsiteY1" fmla="*/ 0 h 29232224"/>
              <a:gd name="connsiteX2" fmla="*/ 21259801 w 21259801"/>
              <a:gd name="connsiteY2" fmla="*/ 2133600 h 29232224"/>
              <a:gd name="connsiteX3" fmla="*/ 21259801 w 21259801"/>
              <a:gd name="connsiteY3" fmla="*/ 10972800 h 29232224"/>
              <a:gd name="connsiteX4" fmla="*/ 21259801 w 21259801"/>
              <a:gd name="connsiteY4" fmla="*/ 29232224 h 29232224"/>
              <a:gd name="connsiteX5" fmla="*/ 0 w 21259801"/>
              <a:gd name="connsiteY5" fmla="*/ 29232224 h 2923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59801" h="29232224">
                <a:moveTo>
                  <a:pt x="0" y="0"/>
                </a:moveTo>
                <a:lnTo>
                  <a:pt x="21259801" y="0"/>
                </a:lnTo>
                <a:lnTo>
                  <a:pt x="21259801" y="2133600"/>
                </a:lnTo>
                <a:lnTo>
                  <a:pt x="21259801" y="10972800"/>
                </a:lnTo>
                <a:lnTo>
                  <a:pt x="21259801" y="29232224"/>
                </a:lnTo>
                <a:lnTo>
                  <a:pt x="0" y="29232224"/>
                </a:lnTo>
                <a:close/>
              </a:path>
            </a:pathLst>
          </a:custGeom>
          <a:pattFill prst="pct60">
            <a:fgClr>
              <a:schemeClr val="bg1"/>
            </a:fgClr>
            <a:bgClr>
              <a:schemeClr val="bg1">
                <a:lumMod val="85000"/>
              </a:schemeClr>
            </a:bgClr>
          </a:pattFill>
          <a:ln>
            <a:noFill/>
          </a:ln>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018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decel="100000" autoRev="1" fill="hold" grpId="0" nodeType="withEffect">
                                  <p:stCondLst>
                                    <p:cond delay="0"/>
                                  </p:stCondLst>
                                  <p:childTnLst>
                                    <p:animMotion origin="layout" path="M 5.55112E-17 -5E-6 L 5.55112E-17 1.32119 " pathEditMode="relative" rAng="0" ptsTypes="AA">
                                      <p:cBhvr>
                                        <p:cTn id="6" dur="16000" fill="hold"/>
                                        <p:tgtEl>
                                          <p:spTgt spid="6"/>
                                        </p:tgtEl>
                                        <p:attrNameLst>
                                          <p:attrName>ppt_x</p:attrName>
                                          <p:attrName>ppt_y</p:attrName>
                                        </p:attrNameLst>
                                      </p:cBhvr>
                                      <p:rCtr x="0" y="660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CF20DD-8F0C-446A-957D-3AED9A0D4FEC}"/>
              </a:ext>
            </a:extLst>
          </p:cNvPr>
          <p:cNvSpPr>
            <a:spLocks noGrp="1"/>
          </p:cNvSpPr>
          <p:nvPr>
            <p:ph type="pic" sz="quarter" idx="11"/>
          </p:nvPr>
        </p:nvSpPr>
        <p:spPr>
          <a:xfrm>
            <a:off x="3399946" y="4006735"/>
            <a:ext cx="5968538" cy="5968538"/>
          </a:xfrm>
          <a:custGeom>
            <a:avLst/>
            <a:gdLst>
              <a:gd name="connsiteX0" fmla="*/ 0 w 5968538"/>
              <a:gd name="connsiteY0" fmla="*/ 0 h 5968538"/>
              <a:gd name="connsiteX1" fmla="*/ 5968538 w 5968538"/>
              <a:gd name="connsiteY1" fmla="*/ 0 h 5968538"/>
              <a:gd name="connsiteX2" fmla="*/ 5968538 w 5968538"/>
              <a:gd name="connsiteY2" fmla="*/ 5968538 h 5968538"/>
              <a:gd name="connsiteX3" fmla="*/ 0 w 5968538"/>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8" h="5968538">
                <a:moveTo>
                  <a:pt x="0" y="0"/>
                </a:moveTo>
                <a:lnTo>
                  <a:pt x="5968538" y="0"/>
                </a:lnTo>
                <a:lnTo>
                  <a:pt x="5968538"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8" name="Picture Placeholder 7">
            <a:extLst>
              <a:ext uri="{FF2B5EF4-FFF2-40B4-BE49-F238E27FC236}">
                <a16:creationId xmlns:a16="http://schemas.microsoft.com/office/drawing/2014/main" id="{ED66FB4C-ADAA-4847-94E5-5DC5373A826E}"/>
              </a:ext>
            </a:extLst>
          </p:cNvPr>
          <p:cNvSpPr>
            <a:spLocks noGrp="1"/>
          </p:cNvSpPr>
          <p:nvPr>
            <p:ph type="pic" sz="quarter" idx="12"/>
          </p:nvPr>
        </p:nvSpPr>
        <p:spPr>
          <a:xfrm>
            <a:off x="15018689" y="4006735"/>
            <a:ext cx="5968539" cy="5968538"/>
          </a:xfrm>
          <a:custGeom>
            <a:avLst/>
            <a:gdLst>
              <a:gd name="connsiteX0" fmla="*/ 0 w 5968539"/>
              <a:gd name="connsiteY0" fmla="*/ 0 h 5968538"/>
              <a:gd name="connsiteX1" fmla="*/ 5968539 w 5968539"/>
              <a:gd name="connsiteY1" fmla="*/ 0 h 5968538"/>
              <a:gd name="connsiteX2" fmla="*/ 5968539 w 5968539"/>
              <a:gd name="connsiteY2" fmla="*/ 5968538 h 5968538"/>
              <a:gd name="connsiteX3" fmla="*/ 0 w 5968539"/>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9" h="5968538">
                <a:moveTo>
                  <a:pt x="0" y="0"/>
                </a:moveTo>
                <a:lnTo>
                  <a:pt x="5968539" y="0"/>
                </a:lnTo>
                <a:lnTo>
                  <a:pt x="5968539"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51567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7E452C-19D1-41EF-8735-23A68B1970A6}"/>
              </a:ext>
            </a:extLst>
          </p:cNvPr>
          <p:cNvSpPr>
            <a:spLocks noGrp="1"/>
          </p:cNvSpPr>
          <p:nvPr>
            <p:ph type="pic" sz="quarter" idx="11"/>
          </p:nvPr>
        </p:nvSpPr>
        <p:spPr>
          <a:xfrm>
            <a:off x="2117856" y="4439996"/>
            <a:ext cx="4836009" cy="4836009"/>
          </a:xfrm>
          <a:custGeom>
            <a:avLst/>
            <a:gdLst>
              <a:gd name="connsiteX0" fmla="*/ 0 w 4836009"/>
              <a:gd name="connsiteY0" fmla="*/ 0 h 4836009"/>
              <a:gd name="connsiteX1" fmla="*/ 4836009 w 4836009"/>
              <a:gd name="connsiteY1" fmla="*/ 0 h 4836009"/>
              <a:gd name="connsiteX2" fmla="*/ 4836009 w 4836009"/>
              <a:gd name="connsiteY2" fmla="*/ 4836009 h 4836009"/>
              <a:gd name="connsiteX3" fmla="*/ 0 w 4836009"/>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09" h="4836009">
                <a:moveTo>
                  <a:pt x="0" y="0"/>
                </a:moveTo>
                <a:lnTo>
                  <a:pt x="4836009" y="0"/>
                </a:lnTo>
                <a:lnTo>
                  <a:pt x="4836009"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0B210D6E-64B7-45A8-B852-CD8D74D09B2E}"/>
              </a:ext>
            </a:extLst>
          </p:cNvPr>
          <p:cNvSpPr>
            <a:spLocks noGrp="1"/>
          </p:cNvSpPr>
          <p:nvPr>
            <p:ph type="pic" sz="quarter" idx="13"/>
          </p:nvPr>
        </p:nvSpPr>
        <p:spPr>
          <a:xfrm>
            <a:off x="9267802" y="3932215"/>
            <a:ext cx="5851571" cy="5851571"/>
          </a:xfrm>
          <a:custGeom>
            <a:avLst/>
            <a:gdLst>
              <a:gd name="connsiteX0" fmla="*/ 0 w 5851571"/>
              <a:gd name="connsiteY0" fmla="*/ 0 h 5851571"/>
              <a:gd name="connsiteX1" fmla="*/ 5851571 w 5851571"/>
              <a:gd name="connsiteY1" fmla="*/ 0 h 5851571"/>
              <a:gd name="connsiteX2" fmla="*/ 5851571 w 5851571"/>
              <a:gd name="connsiteY2" fmla="*/ 5851571 h 5851571"/>
              <a:gd name="connsiteX3" fmla="*/ 0 w 5851571"/>
              <a:gd name="connsiteY3" fmla="*/ 5851571 h 5851571"/>
            </a:gdLst>
            <a:ahLst/>
            <a:cxnLst>
              <a:cxn ang="0">
                <a:pos x="connsiteX0" y="connsiteY0"/>
              </a:cxn>
              <a:cxn ang="0">
                <a:pos x="connsiteX1" y="connsiteY1"/>
              </a:cxn>
              <a:cxn ang="0">
                <a:pos x="connsiteX2" y="connsiteY2"/>
              </a:cxn>
              <a:cxn ang="0">
                <a:pos x="connsiteX3" y="connsiteY3"/>
              </a:cxn>
            </a:cxnLst>
            <a:rect l="l" t="t" r="r" b="b"/>
            <a:pathLst>
              <a:path w="5851571" h="5851571">
                <a:moveTo>
                  <a:pt x="0" y="0"/>
                </a:moveTo>
                <a:lnTo>
                  <a:pt x="5851571" y="0"/>
                </a:lnTo>
                <a:lnTo>
                  <a:pt x="5851571" y="5851571"/>
                </a:lnTo>
                <a:lnTo>
                  <a:pt x="0" y="58515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045E52FF-08AA-4E28-A1E7-F39F62753588}"/>
              </a:ext>
            </a:extLst>
          </p:cNvPr>
          <p:cNvSpPr>
            <a:spLocks noGrp="1"/>
          </p:cNvSpPr>
          <p:nvPr>
            <p:ph type="pic" sz="quarter" idx="14"/>
          </p:nvPr>
        </p:nvSpPr>
        <p:spPr>
          <a:xfrm>
            <a:off x="17433310" y="4439996"/>
            <a:ext cx="4836010" cy="4836009"/>
          </a:xfrm>
          <a:custGeom>
            <a:avLst/>
            <a:gdLst>
              <a:gd name="connsiteX0" fmla="*/ 0 w 4836010"/>
              <a:gd name="connsiteY0" fmla="*/ 0 h 4836009"/>
              <a:gd name="connsiteX1" fmla="*/ 4836010 w 4836010"/>
              <a:gd name="connsiteY1" fmla="*/ 0 h 4836009"/>
              <a:gd name="connsiteX2" fmla="*/ 4836010 w 4836010"/>
              <a:gd name="connsiteY2" fmla="*/ 4836009 h 4836009"/>
              <a:gd name="connsiteX3" fmla="*/ 0 w 4836010"/>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10" h="4836009">
                <a:moveTo>
                  <a:pt x="0" y="0"/>
                </a:moveTo>
                <a:lnTo>
                  <a:pt x="4836010" y="0"/>
                </a:lnTo>
                <a:lnTo>
                  <a:pt x="4836010"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2972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8A701BC0-D77B-4CAE-8580-7534058C3AA5}"/>
              </a:ext>
            </a:extLst>
          </p:cNvPr>
          <p:cNvSpPr>
            <a:spLocks noGrp="1"/>
          </p:cNvSpPr>
          <p:nvPr>
            <p:ph type="pic" sz="quarter" idx="11"/>
          </p:nvPr>
        </p:nvSpPr>
        <p:spPr>
          <a:xfrm>
            <a:off x="8470125" y="3134676"/>
            <a:ext cx="3619429" cy="3619010"/>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FFB6FEBA-DB51-4D69-9B4C-36616E7236B8}"/>
              </a:ext>
            </a:extLst>
          </p:cNvPr>
          <p:cNvSpPr>
            <a:spLocks noGrp="1"/>
          </p:cNvSpPr>
          <p:nvPr>
            <p:ph type="pic" sz="quarter" idx="12"/>
          </p:nvPr>
        </p:nvSpPr>
        <p:spPr>
          <a:xfrm>
            <a:off x="12298736" y="3134537"/>
            <a:ext cx="3623892" cy="3619150"/>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E99129B9-5063-4716-A8DB-2516775ED05D}"/>
              </a:ext>
            </a:extLst>
          </p:cNvPr>
          <p:cNvSpPr>
            <a:spLocks noGrp="1"/>
          </p:cNvSpPr>
          <p:nvPr>
            <p:ph type="pic" sz="quarter" idx="13"/>
          </p:nvPr>
        </p:nvSpPr>
        <p:spPr>
          <a:xfrm>
            <a:off x="12298736" y="6962871"/>
            <a:ext cx="3623892" cy="3618871"/>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2" name="Picture Placeholder 21">
            <a:extLst>
              <a:ext uri="{FF2B5EF4-FFF2-40B4-BE49-F238E27FC236}">
                <a16:creationId xmlns:a16="http://schemas.microsoft.com/office/drawing/2014/main" id="{49E1851D-605E-4620-A08E-5EEFA04BE2B0}"/>
              </a:ext>
            </a:extLst>
          </p:cNvPr>
          <p:cNvSpPr>
            <a:spLocks noGrp="1"/>
          </p:cNvSpPr>
          <p:nvPr>
            <p:ph type="pic" sz="quarter" idx="14"/>
          </p:nvPr>
        </p:nvSpPr>
        <p:spPr>
          <a:xfrm>
            <a:off x="8470125" y="6962870"/>
            <a:ext cx="3619429" cy="3618732"/>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3042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300"/>
                                        <p:tgtEl>
                                          <p:spTgt spid="20"/>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B5593F2-E64A-40ED-944E-8AB64DD17CF1}"/>
              </a:ext>
            </a:extLst>
          </p:cNvPr>
          <p:cNvSpPr/>
          <p:nvPr userDrawn="1"/>
        </p:nvSpPr>
        <p:spPr>
          <a:xfrm rot="5400000">
            <a:off x="11701870" y="1030693"/>
            <a:ext cx="983438" cy="24387175"/>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E319BCE-E364-4BCD-908C-A01F28027962}"/>
              </a:ext>
            </a:extLst>
          </p:cNvPr>
          <p:cNvSpPr/>
          <p:nvPr userDrawn="1"/>
        </p:nvSpPr>
        <p:spPr>
          <a:xfrm rot="5400000">
            <a:off x="11701869" y="-11701869"/>
            <a:ext cx="983438" cy="24387175"/>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C634A3-E97D-43E8-BF4A-61945DFF0111}"/>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661511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2643729"/>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0322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p:nvSpPr>
        <p:spPr>
          <a:xfrm>
            <a:off x="1563688" y="13335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20">
            <a:extLst>
              <a:ext uri="{FF2B5EF4-FFF2-40B4-BE49-F238E27FC236}">
                <a16:creationId xmlns:a16="http://schemas.microsoft.com/office/drawing/2014/main" id="{92263DCA-1DEE-49D2-80CB-CF9032EF06FE}"/>
              </a:ext>
            </a:extLst>
          </p:cNvPr>
          <p:cNvSpPr>
            <a:spLocks noGrp="1"/>
          </p:cNvSpPr>
          <p:nvPr>
            <p:ph type="pic" sz="quarter" idx="13"/>
          </p:nvPr>
        </p:nvSpPr>
        <p:spPr>
          <a:xfrm>
            <a:off x="3028950"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2" name="Picture Placeholder 21">
            <a:extLst>
              <a:ext uri="{FF2B5EF4-FFF2-40B4-BE49-F238E27FC236}">
                <a16:creationId xmlns:a16="http://schemas.microsoft.com/office/drawing/2014/main" id="{743896C4-BC14-436C-ADB0-09DC41D72F17}"/>
              </a:ext>
            </a:extLst>
          </p:cNvPr>
          <p:cNvSpPr>
            <a:spLocks noGrp="1"/>
          </p:cNvSpPr>
          <p:nvPr>
            <p:ph type="pic" sz="quarter" idx="14"/>
          </p:nvPr>
        </p:nvSpPr>
        <p:spPr>
          <a:xfrm>
            <a:off x="8179859"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3" name="Picture Placeholder 22">
            <a:extLst>
              <a:ext uri="{FF2B5EF4-FFF2-40B4-BE49-F238E27FC236}">
                <a16:creationId xmlns:a16="http://schemas.microsoft.com/office/drawing/2014/main" id="{0A1AA56A-4341-4938-9A18-9B4699C88FDC}"/>
              </a:ext>
            </a:extLst>
          </p:cNvPr>
          <p:cNvSpPr>
            <a:spLocks noGrp="1"/>
          </p:cNvSpPr>
          <p:nvPr>
            <p:ph type="pic" sz="quarter" idx="15"/>
          </p:nvPr>
        </p:nvSpPr>
        <p:spPr>
          <a:xfrm>
            <a:off x="13330768"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DAF6D4B1-9881-4261-92C1-B717CE6B512B}"/>
              </a:ext>
            </a:extLst>
          </p:cNvPr>
          <p:cNvSpPr>
            <a:spLocks noGrp="1"/>
          </p:cNvSpPr>
          <p:nvPr>
            <p:ph type="pic" sz="quarter" idx="16"/>
          </p:nvPr>
        </p:nvSpPr>
        <p:spPr>
          <a:xfrm>
            <a:off x="18481676" y="18668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4E6DD8C9-03BB-49E3-A9B8-A0EFEABFBD22}"/>
              </a:ext>
            </a:extLst>
          </p:cNvPr>
          <p:cNvSpPr>
            <a:spLocks noGrp="1"/>
          </p:cNvSpPr>
          <p:nvPr>
            <p:ph type="pic" sz="quarter" idx="17"/>
          </p:nvPr>
        </p:nvSpPr>
        <p:spPr>
          <a:xfrm>
            <a:off x="3028950"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6" name="Picture Placeholder 25">
            <a:extLst>
              <a:ext uri="{FF2B5EF4-FFF2-40B4-BE49-F238E27FC236}">
                <a16:creationId xmlns:a16="http://schemas.microsoft.com/office/drawing/2014/main" id="{DFAB2594-68AE-46A3-9D9A-148C9A705C00}"/>
              </a:ext>
            </a:extLst>
          </p:cNvPr>
          <p:cNvSpPr>
            <a:spLocks noGrp="1"/>
          </p:cNvSpPr>
          <p:nvPr>
            <p:ph type="pic" sz="quarter" idx="18"/>
          </p:nvPr>
        </p:nvSpPr>
        <p:spPr>
          <a:xfrm>
            <a:off x="8179859"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7" name="Picture Placeholder 26">
            <a:extLst>
              <a:ext uri="{FF2B5EF4-FFF2-40B4-BE49-F238E27FC236}">
                <a16:creationId xmlns:a16="http://schemas.microsoft.com/office/drawing/2014/main" id="{5DF9FA7A-DB60-4682-8CAB-2AC84C80FAD2}"/>
              </a:ext>
            </a:extLst>
          </p:cNvPr>
          <p:cNvSpPr>
            <a:spLocks noGrp="1"/>
          </p:cNvSpPr>
          <p:nvPr>
            <p:ph type="pic" sz="quarter" idx="19"/>
          </p:nvPr>
        </p:nvSpPr>
        <p:spPr>
          <a:xfrm>
            <a:off x="13330768"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28" name="Picture Placeholder 27">
            <a:extLst>
              <a:ext uri="{FF2B5EF4-FFF2-40B4-BE49-F238E27FC236}">
                <a16:creationId xmlns:a16="http://schemas.microsoft.com/office/drawing/2014/main" id="{16669351-C444-4EC3-976D-DAFD767ED96C}"/>
              </a:ext>
            </a:extLst>
          </p:cNvPr>
          <p:cNvSpPr>
            <a:spLocks noGrp="1"/>
          </p:cNvSpPr>
          <p:nvPr>
            <p:ph type="pic" sz="quarter" idx="20"/>
          </p:nvPr>
        </p:nvSpPr>
        <p:spPr>
          <a:xfrm>
            <a:off x="18481676" y="7429499"/>
            <a:ext cx="2876550" cy="3143250"/>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43247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1+#ppt_w/2"/>
                                          </p:val>
                                        </p:tav>
                                        <p:tav tm="100000">
                                          <p:val>
                                            <p:strVal val="#ppt_x"/>
                                          </p:val>
                                        </p:tav>
                                      </p:tavLst>
                                    </p:anim>
                                    <p:anim calcmode="lin" valueType="num">
                                      <p:cBhvr additive="base">
                                        <p:cTn id="20" dur="10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0-#ppt_w/2"/>
                                          </p:val>
                                        </p:tav>
                                        <p:tav tm="100000">
                                          <p:val>
                                            <p:strVal val="#ppt_x"/>
                                          </p:val>
                                        </p:tav>
                                      </p:tavLst>
                                    </p:anim>
                                    <p:anim calcmode="lin" valueType="num">
                                      <p:cBhvr additive="base">
                                        <p:cTn id="24" dur="10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0-#ppt_w/2"/>
                                          </p:val>
                                        </p:tav>
                                        <p:tav tm="100000">
                                          <p:val>
                                            <p:strVal val="#ppt_x"/>
                                          </p:val>
                                        </p:tav>
                                      </p:tavLst>
                                    </p:anim>
                                    <p:anim calcmode="lin" valueType="num">
                                      <p:cBhvr additive="base">
                                        <p:cTn id="28" dur="10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6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1000" fill="hold"/>
                                        <p:tgtEl>
                                          <p:spTgt spid="26"/>
                                        </p:tgtEl>
                                        <p:attrNameLst>
                                          <p:attrName>ppt_x</p:attrName>
                                        </p:attrNameLst>
                                      </p:cBhvr>
                                      <p:tavLst>
                                        <p:tav tm="0">
                                          <p:val>
                                            <p:strVal val="0-#ppt_w/2"/>
                                          </p:val>
                                        </p:tav>
                                        <p:tav tm="100000">
                                          <p:val>
                                            <p:strVal val="#ppt_x"/>
                                          </p:val>
                                        </p:tav>
                                      </p:tavLst>
                                    </p:anim>
                                    <p:anim calcmode="lin" valueType="num">
                                      <p:cBhvr additive="base">
                                        <p:cTn id="32" dur="10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70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1000" fill="hold"/>
                                        <p:tgtEl>
                                          <p:spTgt spid="25"/>
                                        </p:tgtEl>
                                        <p:attrNameLst>
                                          <p:attrName>ppt_x</p:attrName>
                                        </p:attrNameLst>
                                      </p:cBhvr>
                                      <p:tavLst>
                                        <p:tav tm="0">
                                          <p:val>
                                            <p:strVal val="0-#ppt_w/2"/>
                                          </p:val>
                                        </p:tav>
                                        <p:tav tm="100000">
                                          <p:val>
                                            <p:strVal val="#ppt_x"/>
                                          </p:val>
                                        </p:tav>
                                      </p:tavLst>
                                    </p:anim>
                                    <p:anim calcmode="lin" valueType="num">
                                      <p:cBhvr additive="base">
                                        <p:cTn id="36"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CBD3B56C-6673-4097-B43C-40AB7C20EEC2}"/>
              </a:ext>
            </a:extLst>
          </p:cNvPr>
          <p:cNvSpPr>
            <a:spLocks noGrp="1"/>
          </p:cNvSpPr>
          <p:nvPr>
            <p:ph type="pic" sz="quarter" idx="13"/>
          </p:nvPr>
        </p:nvSpPr>
        <p:spPr>
          <a:xfrm>
            <a:off x="6915150" y="2386353"/>
            <a:ext cx="4950165" cy="4143375"/>
          </a:xfrm>
          <a:custGeom>
            <a:avLst/>
            <a:gdLst>
              <a:gd name="connsiteX0" fmla="*/ 0 w 4950165"/>
              <a:gd name="connsiteY0" fmla="*/ 0 h 4143375"/>
              <a:gd name="connsiteX1" fmla="*/ 4950165 w 4950165"/>
              <a:gd name="connsiteY1" fmla="*/ 0 h 4143375"/>
              <a:gd name="connsiteX2" fmla="*/ 4950165 w 4950165"/>
              <a:gd name="connsiteY2" fmla="*/ 4143375 h 4143375"/>
              <a:gd name="connsiteX3" fmla="*/ 0 w 4950165"/>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5" h="4143375">
                <a:moveTo>
                  <a:pt x="0" y="0"/>
                </a:moveTo>
                <a:lnTo>
                  <a:pt x="4950165" y="0"/>
                </a:lnTo>
                <a:lnTo>
                  <a:pt x="4950165"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84AD6E42-B8ED-45FE-80BA-270BE28BE3EB}"/>
              </a:ext>
            </a:extLst>
          </p:cNvPr>
          <p:cNvSpPr>
            <a:spLocks noGrp="1"/>
          </p:cNvSpPr>
          <p:nvPr>
            <p:ph type="pic" sz="quarter" idx="14"/>
          </p:nvPr>
        </p:nvSpPr>
        <p:spPr>
          <a:xfrm>
            <a:off x="12521859" y="2386353"/>
            <a:ext cx="4950164" cy="4143375"/>
          </a:xfrm>
          <a:custGeom>
            <a:avLst/>
            <a:gdLst>
              <a:gd name="connsiteX0" fmla="*/ 0 w 4950164"/>
              <a:gd name="connsiteY0" fmla="*/ 0 h 4143375"/>
              <a:gd name="connsiteX1" fmla="*/ 4950164 w 4950164"/>
              <a:gd name="connsiteY1" fmla="*/ 0 h 4143375"/>
              <a:gd name="connsiteX2" fmla="*/ 4950164 w 4950164"/>
              <a:gd name="connsiteY2" fmla="*/ 4143375 h 4143375"/>
              <a:gd name="connsiteX3" fmla="*/ 0 w 4950164"/>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4" h="4143375">
                <a:moveTo>
                  <a:pt x="0" y="0"/>
                </a:moveTo>
                <a:lnTo>
                  <a:pt x="4950164" y="0"/>
                </a:lnTo>
                <a:lnTo>
                  <a:pt x="4950164"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BB2CF020-4972-4FDF-8E27-E1B874D0649C}"/>
              </a:ext>
            </a:extLst>
          </p:cNvPr>
          <p:cNvSpPr>
            <a:spLocks noGrp="1"/>
          </p:cNvSpPr>
          <p:nvPr>
            <p:ph type="pic" sz="quarter" idx="15"/>
          </p:nvPr>
        </p:nvSpPr>
        <p:spPr>
          <a:xfrm>
            <a:off x="6915150" y="7186273"/>
            <a:ext cx="4950165" cy="4143375"/>
          </a:xfrm>
          <a:custGeom>
            <a:avLst/>
            <a:gdLst>
              <a:gd name="connsiteX0" fmla="*/ 0 w 4950165"/>
              <a:gd name="connsiteY0" fmla="*/ 0 h 4143375"/>
              <a:gd name="connsiteX1" fmla="*/ 4950165 w 4950165"/>
              <a:gd name="connsiteY1" fmla="*/ 0 h 4143375"/>
              <a:gd name="connsiteX2" fmla="*/ 4950165 w 4950165"/>
              <a:gd name="connsiteY2" fmla="*/ 4143375 h 4143375"/>
              <a:gd name="connsiteX3" fmla="*/ 0 w 4950165"/>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5" h="4143375">
                <a:moveTo>
                  <a:pt x="0" y="0"/>
                </a:moveTo>
                <a:lnTo>
                  <a:pt x="4950165" y="0"/>
                </a:lnTo>
                <a:lnTo>
                  <a:pt x="4950165"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7DEDE4E0-4295-4EC1-B674-5609175C4D60}"/>
              </a:ext>
            </a:extLst>
          </p:cNvPr>
          <p:cNvSpPr>
            <a:spLocks noGrp="1"/>
          </p:cNvSpPr>
          <p:nvPr>
            <p:ph type="pic" sz="quarter" idx="16"/>
          </p:nvPr>
        </p:nvSpPr>
        <p:spPr>
          <a:xfrm>
            <a:off x="12521859" y="7186273"/>
            <a:ext cx="4950164" cy="4143375"/>
          </a:xfrm>
          <a:custGeom>
            <a:avLst/>
            <a:gdLst>
              <a:gd name="connsiteX0" fmla="*/ 0 w 4950164"/>
              <a:gd name="connsiteY0" fmla="*/ 0 h 4143375"/>
              <a:gd name="connsiteX1" fmla="*/ 4950164 w 4950164"/>
              <a:gd name="connsiteY1" fmla="*/ 0 h 4143375"/>
              <a:gd name="connsiteX2" fmla="*/ 4950164 w 4950164"/>
              <a:gd name="connsiteY2" fmla="*/ 4143375 h 4143375"/>
              <a:gd name="connsiteX3" fmla="*/ 0 w 4950164"/>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4" h="4143375">
                <a:moveTo>
                  <a:pt x="0" y="0"/>
                </a:moveTo>
                <a:lnTo>
                  <a:pt x="4950164" y="0"/>
                </a:lnTo>
                <a:lnTo>
                  <a:pt x="4950164"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8530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ppt_x"/>
                                          </p:val>
                                        </p:tav>
                                        <p:tav tm="100000">
                                          <p:val>
                                            <p:strVal val="#ppt_x"/>
                                          </p:val>
                                        </p:tav>
                                      </p:tavLst>
                                    </p:anim>
                                    <p:anim calcmode="lin" valueType="num">
                                      <p:cBhvr additive="base">
                                        <p:cTn id="8" dur="2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ppt_x"/>
                                          </p:val>
                                        </p:tav>
                                        <p:tav tm="100000">
                                          <p:val>
                                            <p:strVal val="#ppt_x"/>
                                          </p:val>
                                        </p:tav>
                                      </p:tavLst>
                                    </p:anim>
                                    <p:anim calcmode="lin" valueType="num">
                                      <p:cBhvr additive="base">
                                        <p:cTn id="12" dur="2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2000" fill="hold"/>
                                        <p:tgtEl>
                                          <p:spTgt spid="14"/>
                                        </p:tgtEl>
                                        <p:attrNameLst>
                                          <p:attrName>ppt_x</p:attrName>
                                        </p:attrNameLst>
                                      </p:cBhvr>
                                      <p:tavLst>
                                        <p:tav tm="0">
                                          <p:val>
                                            <p:strVal val="#ppt_x"/>
                                          </p:val>
                                        </p:tav>
                                        <p:tav tm="100000">
                                          <p:val>
                                            <p:strVal val="#ppt_x"/>
                                          </p:val>
                                        </p:tav>
                                      </p:tavLst>
                                    </p:anim>
                                    <p:anim calcmode="lin" valueType="num">
                                      <p:cBhvr additive="base">
                                        <p:cTn id="16" dur="2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000" fill="hold"/>
                                        <p:tgtEl>
                                          <p:spTgt spid="15"/>
                                        </p:tgtEl>
                                        <p:attrNameLst>
                                          <p:attrName>ppt_x</p:attrName>
                                        </p:attrNameLst>
                                      </p:cBhvr>
                                      <p:tavLst>
                                        <p:tav tm="0">
                                          <p:val>
                                            <p:strVal val="#ppt_x"/>
                                          </p:val>
                                        </p:tav>
                                        <p:tav tm="100000">
                                          <p:val>
                                            <p:strVal val="#ppt_x"/>
                                          </p:val>
                                        </p:tav>
                                      </p:tavLst>
                                    </p:anim>
                                    <p:anim calcmode="lin" valueType="num">
                                      <p:cBhvr additive="base">
                                        <p:cTn id="20" dur="2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1563688" y="1295400"/>
            <a:ext cx="21259800" cy="11049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87471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1563688" y="1295400"/>
            <a:ext cx="21259800" cy="11049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7829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EC47BBF-5081-44C2-A39B-5B7D55A2CAC4}"/>
              </a:ext>
            </a:extLst>
          </p:cNvPr>
          <p:cNvSpPr>
            <a:spLocks noGrp="1"/>
          </p:cNvSpPr>
          <p:nvPr>
            <p:ph type="pic" sz="quarter" idx="11"/>
          </p:nvPr>
        </p:nvSpPr>
        <p:spPr>
          <a:xfrm>
            <a:off x="1563688" y="1295400"/>
            <a:ext cx="10629899" cy="11049000"/>
          </a:xfrm>
          <a:custGeom>
            <a:avLst/>
            <a:gdLst>
              <a:gd name="connsiteX0" fmla="*/ 0 w 10629899"/>
              <a:gd name="connsiteY0" fmla="*/ 0 h 11049000"/>
              <a:gd name="connsiteX1" fmla="*/ 10629899 w 10629899"/>
              <a:gd name="connsiteY1" fmla="*/ 0 h 11049000"/>
              <a:gd name="connsiteX2" fmla="*/ 10629899 w 10629899"/>
              <a:gd name="connsiteY2" fmla="*/ 11049000 h 11049000"/>
              <a:gd name="connsiteX3" fmla="*/ 0 w 106298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629899" h="11049000">
                <a:moveTo>
                  <a:pt x="0" y="0"/>
                </a:moveTo>
                <a:lnTo>
                  <a:pt x="10629899" y="0"/>
                </a:lnTo>
                <a:lnTo>
                  <a:pt x="10629899"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9" name="Picture Placeholder 8">
            <a:extLst>
              <a:ext uri="{FF2B5EF4-FFF2-40B4-BE49-F238E27FC236}">
                <a16:creationId xmlns:a16="http://schemas.microsoft.com/office/drawing/2014/main" id="{D59F983A-E9C3-445F-A7F1-45E2008FDCDD}"/>
              </a:ext>
            </a:extLst>
          </p:cNvPr>
          <p:cNvSpPr>
            <a:spLocks noGrp="1"/>
          </p:cNvSpPr>
          <p:nvPr>
            <p:ph type="pic" sz="quarter" idx="12"/>
          </p:nvPr>
        </p:nvSpPr>
        <p:spPr>
          <a:xfrm>
            <a:off x="12193589" y="6858000"/>
            <a:ext cx="5278295" cy="5486400"/>
          </a:xfrm>
          <a:custGeom>
            <a:avLst/>
            <a:gdLst>
              <a:gd name="connsiteX0" fmla="*/ 0 w 5278295"/>
              <a:gd name="connsiteY0" fmla="*/ 0 h 5486400"/>
              <a:gd name="connsiteX1" fmla="*/ 5278295 w 5278295"/>
              <a:gd name="connsiteY1" fmla="*/ 0 h 5486400"/>
              <a:gd name="connsiteX2" fmla="*/ 5278295 w 5278295"/>
              <a:gd name="connsiteY2" fmla="*/ 5486400 h 5486400"/>
              <a:gd name="connsiteX3" fmla="*/ 0 w 5278295"/>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5278295" h="5486400">
                <a:moveTo>
                  <a:pt x="0" y="0"/>
                </a:moveTo>
                <a:lnTo>
                  <a:pt x="5278295" y="0"/>
                </a:lnTo>
                <a:lnTo>
                  <a:pt x="5278295" y="5486400"/>
                </a:lnTo>
                <a:lnTo>
                  <a:pt x="0" y="5486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BDE4FB34-EA53-468B-BEDD-E3F16B8A7852}"/>
              </a:ext>
            </a:extLst>
          </p:cNvPr>
          <p:cNvSpPr>
            <a:spLocks noGrp="1"/>
          </p:cNvSpPr>
          <p:nvPr>
            <p:ph type="pic" sz="quarter" idx="13"/>
          </p:nvPr>
        </p:nvSpPr>
        <p:spPr>
          <a:xfrm>
            <a:off x="17471884" y="1295400"/>
            <a:ext cx="5351604" cy="5562600"/>
          </a:xfrm>
          <a:custGeom>
            <a:avLst/>
            <a:gdLst>
              <a:gd name="connsiteX0" fmla="*/ 0 w 5351604"/>
              <a:gd name="connsiteY0" fmla="*/ 0 h 5562600"/>
              <a:gd name="connsiteX1" fmla="*/ 5351604 w 5351604"/>
              <a:gd name="connsiteY1" fmla="*/ 0 h 5562600"/>
              <a:gd name="connsiteX2" fmla="*/ 5351604 w 5351604"/>
              <a:gd name="connsiteY2" fmla="*/ 5562600 h 5562600"/>
              <a:gd name="connsiteX3" fmla="*/ 0 w 5351604"/>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5351604" h="5562600">
                <a:moveTo>
                  <a:pt x="0" y="0"/>
                </a:moveTo>
                <a:lnTo>
                  <a:pt x="5351604" y="0"/>
                </a:lnTo>
                <a:lnTo>
                  <a:pt x="5351604"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01149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200" fill="hold"/>
                                        <p:tgtEl>
                                          <p:spTgt spid="8"/>
                                        </p:tgtEl>
                                        <p:attrNameLst>
                                          <p:attrName>ppt_x</p:attrName>
                                        </p:attrNameLst>
                                      </p:cBhvr>
                                      <p:tavLst>
                                        <p:tav tm="0">
                                          <p:val>
                                            <p:strVal val="#ppt_x"/>
                                          </p:val>
                                        </p:tav>
                                        <p:tav tm="100000">
                                          <p:val>
                                            <p:strVal val="#ppt_x"/>
                                          </p:val>
                                        </p:tav>
                                      </p:tavLst>
                                    </p:anim>
                                    <p:anim calcmode="lin" valueType="num">
                                      <p:cBhvr additive="base">
                                        <p:cTn id="8" dur="22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200" fill="hold"/>
                                        <p:tgtEl>
                                          <p:spTgt spid="9"/>
                                        </p:tgtEl>
                                        <p:attrNameLst>
                                          <p:attrName>ppt_x</p:attrName>
                                        </p:attrNameLst>
                                      </p:cBhvr>
                                      <p:tavLst>
                                        <p:tav tm="0">
                                          <p:val>
                                            <p:strVal val="#ppt_x"/>
                                          </p:val>
                                        </p:tav>
                                        <p:tav tm="100000">
                                          <p:val>
                                            <p:strVal val="#ppt_x"/>
                                          </p:val>
                                        </p:tav>
                                      </p:tavLst>
                                    </p:anim>
                                    <p:anim calcmode="lin" valueType="num">
                                      <p:cBhvr additive="base">
                                        <p:cTn id="12" dur="22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200" fill="hold"/>
                                        <p:tgtEl>
                                          <p:spTgt spid="11"/>
                                        </p:tgtEl>
                                        <p:attrNameLst>
                                          <p:attrName>ppt_x</p:attrName>
                                        </p:attrNameLst>
                                      </p:cBhvr>
                                      <p:tavLst>
                                        <p:tav tm="0">
                                          <p:val>
                                            <p:strVal val="#ppt_x"/>
                                          </p:val>
                                        </p:tav>
                                        <p:tav tm="100000">
                                          <p:val>
                                            <p:strVal val="#ppt_x"/>
                                          </p:val>
                                        </p:tav>
                                      </p:tavLst>
                                    </p:anim>
                                    <p:anim calcmode="lin" valueType="num">
                                      <p:cBhvr additive="base">
                                        <p:cTn id="16" dur="22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2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p:nvSpPr>
        <p:spPr>
          <a:xfrm>
            <a:off x="1563688" y="1295400"/>
            <a:ext cx="21259800" cy="110490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4B65CD39-C441-4C4E-B863-AA8AF4602A49}"/>
              </a:ext>
            </a:extLst>
          </p:cNvPr>
          <p:cNvSpPr>
            <a:spLocks noGrp="1"/>
          </p:cNvSpPr>
          <p:nvPr>
            <p:ph type="pic" sz="quarter" idx="11"/>
          </p:nvPr>
        </p:nvSpPr>
        <p:spPr>
          <a:xfrm>
            <a:off x="3965283" y="3833915"/>
            <a:ext cx="6045632" cy="6048169"/>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84A0D30C-ACF0-4BE4-AC21-104BED13B44F}"/>
              </a:ext>
            </a:extLst>
          </p:cNvPr>
          <p:cNvSpPr>
            <a:spLocks noGrp="1"/>
          </p:cNvSpPr>
          <p:nvPr>
            <p:ph type="pic" sz="quarter" idx="12"/>
          </p:nvPr>
        </p:nvSpPr>
        <p:spPr>
          <a:xfrm>
            <a:off x="3306330" y="10015993"/>
            <a:ext cx="1317905" cy="1318459"/>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6" name="Picture Placeholder 5">
            <a:extLst>
              <a:ext uri="{FF2B5EF4-FFF2-40B4-BE49-F238E27FC236}">
                <a16:creationId xmlns:a16="http://schemas.microsoft.com/office/drawing/2014/main" id="{C34A3B7E-1B59-4F43-AA45-6E749DBEF8D0}"/>
              </a:ext>
            </a:extLst>
          </p:cNvPr>
          <p:cNvSpPr>
            <a:spLocks noGrp="1"/>
          </p:cNvSpPr>
          <p:nvPr>
            <p:ph type="pic" sz="quarter" idx="13"/>
          </p:nvPr>
        </p:nvSpPr>
        <p:spPr>
          <a:xfrm>
            <a:off x="1400118" y="6188984"/>
            <a:ext cx="1587448" cy="1588114"/>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6">
            <a:extLst>
              <a:ext uri="{FF2B5EF4-FFF2-40B4-BE49-F238E27FC236}">
                <a16:creationId xmlns:a16="http://schemas.microsoft.com/office/drawing/2014/main" id="{0E7420DC-E46C-44BE-A2FC-745D474ABE31}"/>
              </a:ext>
            </a:extLst>
          </p:cNvPr>
          <p:cNvSpPr>
            <a:spLocks noGrp="1"/>
          </p:cNvSpPr>
          <p:nvPr>
            <p:ph type="pic" sz="quarter" idx="14"/>
          </p:nvPr>
        </p:nvSpPr>
        <p:spPr>
          <a:xfrm>
            <a:off x="3705116" y="2573924"/>
            <a:ext cx="1259463" cy="1259991"/>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7511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A289BE9-3518-4572-9F36-A58461E16083}"/>
              </a:ext>
            </a:extLst>
          </p:cNvPr>
          <p:cNvSpPr>
            <a:spLocks noGrp="1"/>
          </p:cNvSpPr>
          <p:nvPr>
            <p:ph type="pic" sz="quarter" idx="15"/>
          </p:nvPr>
        </p:nvSpPr>
        <p:spPr>
          <a:xfrm>
            <a:off x="13032100" y="5920253"/>
            <a:ext cx="2737986" cy="1875494"/>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0" name="Picture Placeholder 9">
            <a:extLst>
              <a:ext uri="{FF2B5EF4-FFF2-40B4-BE49-F238E27FC236}">
                <a16:creationId xmlns:a16="http://schemas.microsoft.com/office/drawing/2014/main" id="{E9995F91-8D51-4FF1-A532-B0BD4F0276E7}"/>
              </a:ext>
            </a:extLst>
          </p:cNvPr>
          <p:cNvSpPr>
            <a:spLocks noGrp="1"/>
          </p:cNvSpPr>
          <p:nvPr>
            <p:ph type="pic" sz="quarter" idx="16"/>
          </p:nvPr>
        </p:nvSpPr>
        <p:spPr>
          <a:xfrm>
            <a:off x="15868065" y="5920253"/>
            <a:ext cx="2737986" cy="1875494"/>
          </a:xfrm>
          <a:custGeom>
            <a:avLst/>
            <a:gdLst>
              <a:gd name="connsiteX0" fmla="*/ 0 w 2737986"/>
              <a:gd name="connsiteY0" fmla="*/ 0 h 1875494"/>
              <a:gd name="connsiteX1" fmla="*/ 2737986 w 2737986"/>
              <a:gd name="connsiteY1" fmla="*/ 0 h 1875494"/>
              <a:gd name="connsiteX2" fmla="*/ 2737986 w 2737986"/>
              <a:gd name="connsiteY2" fmla="*/ 1875494 h 1875494"/>
              <a:gd name="connsiteX3" fmla="*/ 0 w 2737986"/>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6" h="1875494">
                <a:moveTo>
                  <a:pt x="0" y="0"/>
                </a:moveTo>
                <a:lnTo>
                  <a:pt x="2737986" y="0"/>
                </a:lnTo>
                <a:lnTo>
                  <a:pt x="2737986"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EAC8D104-8DBC-47C1-B410-760C3B7EC2CF}"/>
              </a:ext>
            </a:extLst>
          </p:cNvPr>
          <p:cNvSpPr>
            <a:spLocks noGrp="1"/>
          </p:cNvSpPr>
          <p:nvPr>
            <p:ph type="pic" sz="quarter" idx="17"/>
          </p:nvPr>
        </p:nvSpPr>
        <p:spPr>
          <a:xfrm>
            <a:off x="18704031" y="5920253"/>
            <a:ext cx="2737984" cy="1875494"/>
          </a:xfrm>
          <a:custGeom>
            <a:avLst/>
            <a:gdLst>
              <a:gd name="connsiteX0" fmla="*/ 0 w 2737984"/>
              <a:gd name="connsiteY0" fmla="*/ 0 h 1875494"/>
              <a:gd name="connsiteX1" fmla="*/ 2737984 w 2737984"/>
              <a:gd name="connsiteY1" fmla="*/ 0 h 1875494"/>
              <a:gd name="connsiteX2" fmla="*/ 2737984 w 2737984"/>
              <a:gd name="connsiteY2" fmla="*/ 1875494 h 1875494"/>
              <a:gd name="connsiteX3" fmla="*/ 0 w 2737984"/>
              <a:gd name="connsiteY3" fmla="*/ 1875494 h 1875494"/>
            </a:gdLst>
            <a:ahLst/>
            <a:cxnLst>
              <a:cxn ang="0">
                <a:pos x="connsiteX0" y="connsiteY0"/>
              </a:cxn>
              <a:cxn ang="0">
                <a:pos x="connsiteX1" y="connsiteY1"/>
              </a:cxn>
              <a:cxn ang="0">
                <a:pos x="connsiteX2" y="connsiteY2"/>
              </a:cxn>
              <a:cxn ang="0">
                <a:pos x="connsiteX3" y="connsiteY3"/>
              </a:cxn>
            </a:cxnLst>
            <a:rect l="l" t="t" r="r" b="b"/>
            <a:pathLst>
              <a:path w="2737984" h="1875494">
                <a:moveTo>
                  <a:pt x="0" y="0"/>
                </a:moveTo>
                <a:lnTo>
                  <a:pt x="2737984" y="0"/>
                </a:lnTo>
                <a:lnTo>
                  <a:pt x="2737984" y="1875494"/>
                </a:lnTo>
                <a:lnTo>
                  <a:pt x="0" y="1875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4203491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6F69F73-D8F6-4011-B18F-94501EB735F8}"/>
              </a:ext>
            </a:extLst>
          </p:cNvPr>
          <p:cNvSpPr>
            <a:spLocks noGrp="1"/>
          </p:cNvSpPr>
          <p:nvPr>
            <p:ph type="pic" sz="quarter" idx="11"/>
          </p:nvPr>
        </p:nvSpPr>
        <p:spPr>
          <a:xfrm>
            <a:off x="1563690" y="0"/>
            <a:ext cx="21259800" cy="9809018"/>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2051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300" fill="hold"/>
                                        <p:tgtEl>
                                          <p:spTgt spid="2"/>
                                        </p:tgtEl>
                                        <p:attrNameLst>
                                          <p:attrName>ppt_x</p:attrName>
                                        </p:attrNameLst>
                                      </p:cBhvr>
                                      <p:tavLst>
                                        <p:tav tm="0">
                                          <p:val>
                                            <p:strVal val="#ppt_x"/>
                                          </p:val>
                                        </p:tav>
                                        <p:tav tm="100000">
                                          <p:val>
                                            <p:strVal val="#ppt_x"/>
                                          </p:val>
                                        </p:tav>
                                      </p:tavLst>
                                    </p:anim>
                                    <p:anim calcmode="lin" valueType="num">
                                      <p:cBhvr additive="base">
                                        <p:cTn id="8" dur="13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2618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83C36FF-5F8D-4BA8-B289-E005C16E137E}"/>
              </a:ext>
            </a:extLst>
          </p:cNvPr>
          <p:cNvSpPr>
            <a:spLocks noGrp="1"/>
          </p:cNvSpPr>
          <p:nvPr>
            <p:ph type="pic" sz="quarter" idx="11"/>
          </p:nvPr>
        </p:nvSpPr>
        <p:spPr>
          <a:xfrm>
            <a:off x="8170218" y="2832943"/>
            <a:ext cx="8046736" cy="8050114"/>
          </a:xfrm>
          <a:custGeom>
            <a:avLst/>
            <a:gdLst>
              <a:gd name="connsiteX0" fmla="*/ 4023368 w 8046736"/>
              <a:gd name="connsiteY0" fmla="*/ 0 h 8050114"/>
              <a:gd name="connsiteX1" fmla="*/ 6418353 w 8046736"/>
              <a:gd name="connsiteY1" fmla="*/ 991982 h 8050114"/>
              <a:gd name="connsiteX2" fmla="*/ 7055171 w 8046736"/>
              <a:gd name="connsiteY2" fmla="*/ 1629066 h 8050114"/>
              <a:gd name="connsiteX3" fmla="*/ 7055171 w 8046736"/>
              <a:gd name="connsiteY3" fmla="*/ 6421048 h 8050114"/>
              <a:gd name="connsiteX4" fmla="*/ 6418353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39" y="0"/>
                  <a:pt x="5757309" y="330660"/>
                  <a:pt x="6418353" y="991982"/>
                </a:cubicBezTo>
                <a:cubicBezTo>
                  <a:pt x="7055171" y="1629066"/>
                  <a:pt x="7055171" y="1629066"/>
                  <a:pt x="7055171" y="1629066"/>
                </a:cubicBezTo>
                <a:cubicBezTo>
                  <a:pt x="8377258" y="2951708"/>
                  <a:pt x="8377258" y="5098406"/>
                  <a:pt x="7055171" y="6421048"/>
                </a:cubicBezTo>
                <a:cubicBezTo>
                  <a:pt x="6418353" y="7058133"/>
                  <a:pt x="6418353" y="7058133"/>
                  <a:pt x="6418353"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701952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1CAACFA-A336-43D7-8F2B-E1DE7FE1C472}"/>
              </a:ext>
            </a:extLst>
          </p:cNvPr>
          <p:cNvSpPr>
            <a:spLocks noGrp="1"/>
          </p:cNvSpPr>
          <p:nvPr>
            <p:ph type="pic" sz="quarter" idx="11"/>
          </p:nvPr>
        </p:nvSpPr>
        <p:spPr>
          <a:xfrm>
            <a:off x="8470125" y="3134676"/>
            <a:ext cx="3619429" cy="3619010"/>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3" name="Picture Placeholder 2">
            <a:extLst>
              <a:ext uri="{FF2B5EF4-FFF2-40B4-BE49-F238E27FC236}">
                <a16:creationId xmlns:a16="http://schemas.microsoft.com/office/drawing/2014/main" id="{1F06080D-C429-48A8-B843-92D33ECB5B7D}"/>
              </a:ext>
            </a:extLst>
          </p:cNvPr>
          <p:cNvSpPr>
            <a:spLocks noGrp="1"/>
          </p:cNvSpPr>
          <p:nvPr>
            <p:ph type="pic" sz="quarter" idx="12"/>
          </p:nvPr>
        </p:nvSpPr>
        <p:spPr>
          <a:xfrm>
            <a:off x="12298736" y="3134537"/>
            <a:ext cx="3623892" cy="3619150"/>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4" name="Picture Placeholder 3">
            <a:extLst>
              <a:ext uri="{FF2B5EF4-FFF2-40B4-BE49-F238E27FC236}">
                <a16:creationId xmlns:a16="http://schemas.microsoft.com/office/drawing/2014/main" id="{C3097419-BD92-4E3B-9C5D-9A5A67E29422}"/>
              </a:ext>
            </a:extLst>
          </p:cNvPr>
          <p:cNvSpPr>
            <a:spLocks noGrp="1"/>
          </p:cNvSpPr>
          <p:nvPr>
            <p:ph type="pic" sz="quarter" idx="13"/>
          </p:nvPr>
        </p:nvSpPr>
        <p:spPr>
          <a:xfrm>
            <a:off x="12298736" y="6962871"/>
            <a:ext cx="3623892" cy="3618871"/>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5" name="Picture Placeholder 4">
            <a:extLst>
              <a:ext uri="{FF2B5EF4-FFF2-40B4-BE49-F238E27FC236}">
                <a16:creationId xmlns:a16="http://schemas.microsoft.com/office/drawing/2014/main" id="{F8122979-052C-4C34-8F77-81BE4B1E399E}"/>
              </a:ext>
            </a:extLst>
          </p:cNvPr>
          <p:cNvSpPr>
            <a:spLocks noGrp="1"/>
          </p:cNvSpPr>
          <p:nvPr>
            <p:ph type="pic" sz="quarter" idx="14"/>
          </p:nvPr>
        </p:nvSpPr>
        <p:spPr>
          <a:xfrm>
            <a:off x="8470125" y="6962870"/>
            <a:ext cx="3619429" cy="3618732"/>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5001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1+#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500" fill="hold"/>
                                        <p:tgtEl>
                                          <p:spTgt spid="5"/>
                                        </p:tgtEl>
                                        <p:attrNameLst>
                                          <p:attrName>ppt_x</p:attrName>
                                        </p:attrNameLst>
                                      </p:cBhvr>
                                      <p:tavLst>
                                        <p:tav tm="0">
                                          <p:val>
                                            <p:strVal val="0-#ppt_w/2"/>
                                          </p:val>
                                        </p:tav>
                                        <p:tav tm="100000">
                                          <p:val>
                                            <p:strVal val="#ppt_x"/>
                                          </p:val>
                                        </p:tav>
                                      </p:tavLst>
                                    </p:anim>
                                    <p:anim calcmode="lin" valueType="num">
                                      <p:cBhvr additive="base">
                                        <p:cTn id="20" dur="1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0916434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ectangle: Rounded Corners 13">
            <a:extLst>
              <a:ext uri="{FF2B5EF4-FFF2-40B4-BE49-F238E27FC236}">
                <a16:creationId xmlns:a16="http://schemas.microsoft.com/office/drawing/2014/main" id="{FEB50162-B53A-4D53-985F-D3169468460F}"/>
              </a:ext>
            </a:extLst>
          </p:cNvPr>
          <p:cNvSpPr/>
          <p:nvPr userDrawn="1"/>
        </p:nvSpPr>
        <p:spPr>
          <a:xfrm>
            <a:off x="1454245" y="455765"/>
            <a:ext cx="3222171" cy="1175657"/>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A5AA740-871A-4FDD-B5BE-77B04DD73008}"/>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8144661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10931791" y="230109"/>
            <a:ext cx="2523593" cy="523220"/>
          </a:xfrm>
          <a:prstGeom prst="rect">
            <a:avLst/>
          </a:prstGeom>
          <a:noFill/>
        </p:spPr>
        <p:txBody>
          <a:bodyPr wrap="square" rtlCol="0">
            <a:spAutoFit/>
          </a:bodyPr>
          <a:lstStyle/>
          <a:p>
            <a:pPr algn="ctr"/>
            <a:r>
              <a:rPr lang="en-US" sz="28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4701823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F5F7554-38B1-48BE-91E4-43BCAA8E8FD1}"/>
              </a:ext>
            </a:extLst>
          </p:cNvPr>
          <p:cNvSpPr>
            <a:spLocks noGrp="1"/>
          </p:cNvSpPr>
          <p:nvPr>
            <p:ph type="pic" sz="quarter" idx="13"/>
          </p:nvPr>
        </p:nvSpPr>
        <p:spPr>
          <a:xfrm>
            <a:off x="12184837" y="990600"/>
            <a:ext cx="11210150" cy="11741961"/>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6354256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5432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8083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CDF241A1-3249-4A50-880D-BD32EE84584D}"/>
              </a:ext>
            </a:extLst>
          </p:cNvPr>
          <p:cNvSpPr>
            <a:spLocks noGrp="1"/>
          </p:cNvSpPr>
          <p:nvPr>
            <p:ph type="pic" sz="quarter" idx="15"/>
          </p:nvPr>
        </p:nvSpPr>
        <p:spPr>
          <a:xfrm>
            <a:off x="12193587" y="0"/>
            <a:ext cx="10629901" cy="13716000"/>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37561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482A689-CC2A-4F2B-BAB9-2127EA08A0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9499" y="0"/>
            <a:ext cx="24686172" cy="13716000"/>
          </a:xfrm>
          <a:prstGeom prst="rect">
            <a:avLst/>
          </a:prstGeom>
        </p:spPr>
      </p:pic>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23766380"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21567352" y="12888077"/>
            <a:ext cx="2523593" cy="584775"/>
          </a:xfrm>
          <a:prstGeom prst="rect">
            <a:avLst/>
          </a:prstGeom>
          <a:noFill/>
        </p:spPr>
        <p:txBody>
          <a:bodyPr wrap="square" rtlCol="0">
            <a:spAutoFit/>
          </a:bodyPr>
          <a:lstStyle/>
          <a:p>
            <a:pPr algn="r"/>
            <a:r>
              <a:rPr lang="en-US" sz="32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131324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chemeClr val="bg1"/>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23766380"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21567352" y="12888077"/>
            <a:ext cx="2523593" cy="584775"/>
          </a:xfrm>
          <a:prstGeom prst="rect">
            <a:avLst/>
          </a:prstGeom>
          <a:noFill/>
        </p:spPr>
        <p:txBody>
          <a:bodyPr wrap="square" rtlCol="0">
            <a:spAutoFit/>
          </a:bodyPr>
          <a:lstStyle/>
          <a:p>
            <a:pPr algn="r"/>
            <a:r>
              <a:rPr lang="en-US" sz="32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33928524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4E2DCC9-7A91-43AF-A2ED-33E09E36BADD}"/>
              </a:ext>
            </a:extLst>
          </p:cNvPr>
          <p:cNvSpPr>
            <a:spLocks noGrp="1"/>
          </p:cNvSpPr>
          <p:nvPr>
            <p:ph type="pic" sz="quarter" idx="13"/>
          </p:nvPr>
        </p:nvSpPr>
        <p:spPr>
          <a:xfrm>
            <a:off x="8282230" y="2946643"/>
            <a:ext cx="7822714" cy="7822714"/>
          </a:xfrm>
          <a:custGeom>
            <a:avLst/>
            <a:gdLst>
              <a:gd name="connsiteX0" fmla="*/ 0 w 7822714"/>
              <a:gd name="connsiteY0" fmla="*/ 0 h 7822714"/>
              <a:gd name="connsiteX1" fmla="*/ 7822714 w 7822714"/>
              <a:gd name="connsiteY1" fmla="*/ 0 h 7822714"/>
              <a:gd name="connsiteX2" fmla="*/ 7822714 w 7822714"/>
              <a:gd name="connsiteY2" fmla="*/ 7822714 h 7822714"/>
              <a:gd name="connsiteX3" fmla="*/ 0 w 7822714"/>
              <a:gd name="connsiteY3" fmla="*/ 7822714 h 7822714"/>
            </a:gdLst>
            <a:ahLst/>
            <a:cxnLst>
              <a:cxn ang="0">
                <a:pos x="connsiteX0" y="connsiteY0"/>
              </a:cxn>
              <a:cxn ang="0">
                <a:pos x="connsiteX1" y="connsiteY1"/>
              </a:cxn>
              <a:cxn ang="0">
                <a:pos x="connsiteX2" y="connsiteY2"/>
              </a:cxn>
              <a:cxn ang="0">
                <a:pos x="connsiteX3" y="connsiteY3"/>
              </a:cxn>
            </a:cxnLst>
            <a:rect l="l" t="t" r="r" b="b"/>
            <a:pathLst>
              <a:path w="7822714" h="7822714">
                <a:moveTo>
                  <a:pt x="0" y="0"/>
                </a:moveTo>
                <a:lnTo>
                  <a:pt x="7822714" y="0"/>
                </a:lnTo>
                <a:lnTo>
                  <a:pt x="7822714" y="7822714"/>
                </a:lnTo>
                <a:lnTo>
                  <a:pt x="0" y="782271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10931791" y="230109"/>
            <a:ext cx="2523593" cy="523220"/>
          </a:xfrm>
          <a:prstGeom prst="rect">
            <a:avLst/>
          </a:prstGeom>
          <a:noFill/>
        </p:spPr>
        <p:txBody>
          <a:bodyPr wrap="square" rtlCol="0">
            <a:spAutoFit/>
          </a:bodyPr>
          <a:lstStyle/>
          <a:p>
            <a:pPr algn="ctr"/>
            <a:r>
              <a:rPr lang="en-US" sz="28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5104869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12193587"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30796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300" fill="hold"/>
                                        <p:tgtEl>
                                          <p:spTgt spid="20"/>
                                        </p:tgtEl>
                                        <p:attrNameLst>
                                          <p:attrName>ppt_x</p:attrName>
                                        </p:attrNameLst>
                                      </p:cBhvr>
                                      <p:tavLst>
                                        <p:tav tm="0">
                                          <p:val>
                                            <p:strVal val="1+#ppt_w/2"/>
                                          </p:val>
                                        </p:tav>
                                        <p:tav tm="100000">
                                          <p:val>
                                            <p:strVal val="#ppt_x"/>
                                          </p:val>
                                        </p:tav>
                                      </p:tavLst>
                                    </p:anim>
                                    <p:anim calcmode="lin" valueType="num">
                                      <p:cBhvr additive="base">
                                        <p:cTn id="8" dur="13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300" fill="hold"/>
                                        <p:tgtEl>
                                          <p:spTgt spid="14"/>
                                        </p:tgtEl>
                                        <p:attrNameLst>
                                          <p:attrName>ppt_x</p:attrName>
                                        </p:attrNameLst>
                                      </p:cBhvr>
                                      <p:tavLst>
                                        <p:tav tm="0">
                                          <p:val>
                                            <p:strVal val="1+#ppt_w/2"/>
                                          </p:val>
                                        </p:tav>
                                        <p:tav tm="100000">
                                          <p:val>
                                            <p:strVal val="#ppt_x"/>
                                          </p:val>
                                        </p:tav>
                                      </p:tavLst>
                                    </p:anim>
                                    <p:anim calcmode="lin" valueType="num">
                                      <p:cBhvr additive="base">
                                        <p:cTn id="12" dur="1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3588080"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3588080"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3588080"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23677434"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9827648"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20176937"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6096793"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3159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 presetClass="entr" presetSubtype="8" decel="100000" fill="hold" grpId="0" nodeType="withEffect">
                                  <p:stCondLst>
                                    <p:cond delay="6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500" fill="hold"/>
                                        <p:tgtEl>
                                          <p:spTgt spid="14"/>
                                        </p:tgtEl>
                                        <p:attrNameLst>
                                          <p:attrName>ppt_x</p:attrName>
                                        </p:attrNameLst>
                                      </p:cBhvr>
                                      <p:tavLst>
                                        <p:tav tm="0">
                                          <p:val>
                                            <p:strVal val="0-#ppt_w/2"/>
                                          </p:val>
                                        </p:tav>
                                        <p:tav tm="100000">
                                          <p:val>
                                            <p:strVal val="#ppt_x"/>
                                          </p:val>
                                        </p:tav>
                                      </p:tavLst>
                                    </p:anim>
                                    <p:anim calcmode="lin" valueType="num">
                                      <p:cBhvr additive="base">
                                        <p:cTn id="11"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11885340" y="-10970939"/>
            <a:ext cx="983438" cy="2292531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12159070" y="1487893"/>
            <a:ext cx="983438" cy="234727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3588080"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3588080"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3588080"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23677434"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19827648" y="455765"/>
            <a:ext cx="3222171" cy="11756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20176937"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2" y="0"/>
            <a:ext cx="12193589" cy="13716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4544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0-#ppt_w/2"/>
                                          </p:val>
                                        </p:tav>
                                        <p:tav tm="100000">
                                          <p:val>
                                            <p:strVal val="#ppt_x"/>
                                          </p:val>
                                        </p:tav>
                                      </p:tavLst>
                                    </p:anim>
                                    <p:anim calcmode="lin" valueType="num">
                                      <p:cBhvr additive="base">
                                        <p:cTn id="8" dur="1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6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0-#ppt_w/2"/>
                                          </p:val>
                                        </p:tav>
                                        <p:tav tm="100000">
                                          <p:val>
                                            <p:strVal val="#ppt_x"/>
                                          </p:val>
                                        </p:tav>
                                      </p:tavLst>
                                    </p:anim>
                                    <p:anim calcmode="lin" valueType="num">
                                      <p:cBhvr additive="base">
                                        <p:cTn id="12"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6" name="Picture Placeholder 18">
            <a:extLst>
              <a:ext uri="{FF2B5EF4-FFF2-40B4-BE49-F238E27FC236}">
                <a16:creationId xmlns:a16="http://schemas.microsoft.com/office/drawing/2014/main" id="{6884AB12-9032-475A-82B0-6E1C4050A8A6}"/>
              </a:ext>
            </a:extLst>
          </p:cNvPr>
          <p:cNvSpPr>
            <a:spLocks noGrp="1"/>
          </p:cNvSpPr>
          <p:nvPr>
            <p:ph type="pic" sz="quarter" idx="12"/>
          </p:nvPr>
        </p:nvSpPr>
        <p:spPr>
          <a:xfrm>
            <a:off x="6669294" y="1331383"/>
            <a:ext cx="11048587" cy="11053233"/>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23403737" y="0"/>
            <a:ext cx="983438" cy="13716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240083" y="304726"/>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240083" y="455765"/>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240083" y="606804"/>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329437" y="12917378"/>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Rounded Corners 28">
            <a:extLst>
              <a:ext uri="{FF2B5EF4-FFF2-40B4-BE49-F238E27FC236}">
                <a16:creationId xmlns:a16="http://schemas.microsoft.com/office/drawing/2014/main" id="{3C0BA415-90EF-494A-98BB-E4776AE09ABA}"/>
              </a:ext>
            </a:extLst>
          </p:cNvPr>
          <p:cNvSpPr/>
          <p:nvPr userDrawn="1"/>
        </p:nvSpPr>
        <p:spPr>
          <a:xfrm>
            <a:off x="1454245" y="455765"/>
            <a:ext cx="3222171" cy="1175657"/>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803534" y="751206"/>
            <a:ext cx="2523593" cy="584775"/>
          </a:xfrm>
          <a:prstGeom prst="rect">
            <a:avLst/>
          </a:prstGeom>
          <a:noFill/>
        </p:spPr>
        <p:txBody>
          <a:bodyPr wrap="square" rtlCol="0">
            <a:spAutoFit/>
          </a:bodyPr>
          <a:lstStyle/>
          <a:p>
            <a:pPr algn="ctr"/>
            <a:r>
              <a:rPr lang="en-US" sz="32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flipV="1">
            <a:off x="9014959"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4722099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3" name="Picture Placeholder 22">
            <a:extLst>
              <a:ext uri="{FF2B5EF4-FFF2-40B4-BE49-F238E27FC236}">
                <a16:creationId xmlns:a16="http://schemas.microsoft.com/office/drawing/2014/main" id="{AEA7C05D-F1DC-463F-989D-14FCC661B2EC}"/>
              </a:ext>
            </a:extLst>
          </p:cNvPr>
          <p:cNvSpPr>
            <a:spLocks noGrp="1"/>
          </p:cNvSpPr>
          <p:nvPr>
            <p:ph type="pic" sz="quarter" idx="12"/>
          </p:nvPr>
        </p:nvSpPr>
        <p:spPr>
          <a:xfrm>
            <a:off x="7551942" y="1775076"/>
            <a:ext cx="3348002" cy="3349409"/>
          </a:xfrm>
          <a:custGeom>
            <a:avLst/>
            <a:gdLst>
              <a:gd name="connsiteX0" fmla="*/ 1674001 w 3348002"/>
              <a:gd name="connsiteY0" fmla="*/ 0 h 3349409"/>
              <a:gd name="connsiteX1" fmla="*/ 2670482 w 3348002"/>
              <a:gd name="connsiteY1" fmla="*/ 412733 h 3349409"/>
              <a:gd name="connsiteX2" fmla="*/ 2935442 w 3348002"/>
              <a:gd name="connsiteY2" fmla="*/ 677805 h 3349409"/>
              <a:gd name="connsiteX3" fmla="*/ 2935442 w 3348002"/>
              <a:gd name="connsiteY3" fmla="*/ 2671604 h 3349409"/>
              <a:gd name="connsiteX4" fmla="*/ 2670482 w 3348002"/>
              <a:gd name="connsiteY4" fmla="*/ 2936676 h 3349409"/>
              <a:gd name="connsiteX5" fmla="*/ 677520 w 3348002"/>
              <a:gd name="connsiteY5" fmla="*/ 2936676 h 3349409"/>
              <a:gd name="connsiteX6" fmla="*/ 412560 w 3348002"/>
              <a:gd name="connsiteY6" fmla="*/ 2671604 h 3349409"/>
              <a:gd name="connsiteX7" fmla="*/ 412560 w 3348002"/>
              <a:gd name="connsiteY7" fmla="*/ 677805 h 3349409"/>
              <a:gd name="connsiteX8" fmla="*/ 677520 w 3348002"/>
              <a:gd name="connsiteY8" fmla="*/ 412733 h 3349409"/>
              <a:gd name="connsiteX9" fmla="*/ 1674001 w 3348002"/>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2" h="3349409">
                <a:moveTo>
                  <a:pt x="1674001" y="0"/>
                </a:moveTo>
                <a:cubicBezTo>
                  <a:pt x="2034722" y="0"/>
                  <a:pt x="2395442" y="137578"/>
                  <a:pt x="2670482" y="412733"/>
                </a:cubicBezTo>
                <a:cubicBezTo>
                  <a:pt x="2935442" y="677805"/>
                  <a:pt x="2935442" y="677805"/>
                  <a:pt x="2935442" y="677805"/>
                </a:cubicBezTo>
                <a:cubicBezTo>
                  <a:pt x="3485523" y="1228117"/>
                  <a:pt x="3485523" y="2121293"/>
                  <a:pt x="2935442" y="2671604"/>
                </a:cubicBezTo>
                <a:cubicBezTo>
                  <a:pt x="2670482" y="2936676"/>
                  <a:pt x="2670482" y="2936676"/>
                  <a:pt x="2670482" y="2936676"/>
                </a:cubicBezTo>
                <a:cubicBezTo>
                  <a:pt x="2120402" y="3486987"/>
                  <a:pt x="1227600" y="3486987"/>
                  <a:pt x="677520" y="2936676"/>
                </a:cubicBezTo>
                <a:cubicBezTo>
                  <a:pt x="412560" y="2671604"/>
                  <a:pt x="412560" y="2671604"/>
                  <a:pt x="412560" y="2671604"/>
                </a:cubicBezTo>
                <a:cubicBezTo>
                  <a:pt x="-137521" y="2121293"/>
                  <a:pt x="-137521" y="1228117"/>
                  <a:pt x="412560" y="677805"/>
                </a:cubicBezTo>
                <a:cubicBezTo>
                  <a:pt x="677520" y="412733"/>
                  <a:pt x="677520" y="412733"/>
                  <a:pt x="677520" y="412733"/>
                </a:cubicBezTo>
                <a:cubicBezTo>
                  <a:pt x="952560"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9DD218A9-C81F-4FF9-AF7E-D26C0FC9788B}"/>
              </a:ext>
            </a:extLst>
          </p:cNvPr>
          <p:cNvSpPr>
            <a:spLocks noGrp="1"/>
          </p:cNvSpPr>
          <p:nvPr>
            <p:ph type="pic" sz="quarter" idx="13"/>
          </p:nvPr>
        </p:nvSpPr>
        <p:spPr>
          <a:xfrm>
            <a:off x="12880401" y="5183295"/>
            <a:ext cx="3348003" cy="3349409"/>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6 h 3349409"/>
              <a:gd name="connsiteX5" fmla="*/ 677520 w 3348003"/>
              <a:gd name="connsiteY5" fmla="*/ 2936676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1" y="137578"/>
                  <a:pt x="2670482" y="412734"/>
                </a:cubicBezTo>
                <a:cubicBezTo>
                  <a:pt x="2935443" y="677805"/>
                  <a:pt x="2935443" y="677805"/>
                  <a:pt x="2935443" y="677805"/>
                </a:cubicBezTo>
                <a:cubicBezTo>
                  <a:pt x="3485523" y="1228117"/>
                  <a:pt x="3485523" y="2121293"/>
                  <a:pt x="2935443" y="2671604"/>
                </a:cubicBezTo>
                <a:cubicBezTo>
                  <a:pt x="2670482" y="2936676"/>
                  <a:pt x="2670482" y="2936676"/>
                  <a:pt x="2670482" y="2936676"/>
                </a:cubicBezTo>
                <a:cubicBezTo>
                  <a:pt x="2120401" y="3486987"/>
                  <a:pt x="1227601" y="3486987"/>
                  <a:pt x="677520" y="2936676"/>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B8B8A224-37B6-49F3-9AEA-36A5E3325DFC}"/>
              </a:ext>
            </a:extLst>
          </p:cNvPr>
          <p:cNvSpPr>
            <a:spLocks noGrp="1"/>
          </p:cNvSpPr>
          <p:nvPr>
            <p:ph type="pic" sz="quarter" idx="14"/>
          </p:nvPr>
        </p:nvSpPr>
        <p:spPr>
          <a:xfrm>
            <a:off x="8408153" y="9238413"/>
            <a:ext cx="3348003" cy="3349409"/>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5 h 3349409"/>
              <a:gd name="connsiteX5" fmla="*/ 677520 w 3348003"/>
              <a:gd name="connsiteY5" fmla="*/ 2936675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2" y="137578"/>
                  <a:pt x="2670482" y="412734"/>
                </a:cubicBezTo>
                <a:cubicBezTo>
                  <a:pt x="2935443" y="677805"/>
                  <a:pt x="2935443" y="677805"/>
                  <a:pt x="2935443" y="677805"/>
                </a:cubicBezTo>
                <a:cubicBezTo>
                  <a:pt x="3485523" y="1228117"/>
                  <a:pt x="3485523" y="2121293"/>
                  <a:pt x="2935443" y="2671604"/>
                </a:cubicBezTo>
                <a:cubicBezTo>
                  <a:pt x="2670482" y="2936675"/>
                  <a:pt x="2670482" y="2936675"/>
                  <a:pt x="2670482" y="2936675"/>
                </a:cubicBezTo>
                <a:cubicBezTo>
                  <a:pt x="2120401" y="3486987"/>
                  <a:pt x="1227601" y="3486987"/>
                  <a:pt x="677520" y="2936675"/>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732185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692C0904-053A-4790-ABF2-C6278A0C342F}"/>
              </a:ext>
            </a:extLst>
          </p:cNvPr>
          <p:cNvSpPr>
            <a:spLocks noGrp="1"/>
          </p:cNvSpPr>
          <p:nvPr>
            <p:ph type="pic" sz="quarter" idx="12"/>
          </p:nvPr>
        </p:nvSpPr>
        <p:spPr>
          <a:xfrm>
            <a:off x="9358751" y="4021971"/>
            <a:ext cx="5669673" cy="5672056"/>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75907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CDACA323-AFE1-42D8-BB53-A9B65C9B26C3}"/>
              </a:ext>
            </a:extLst>
          </p:cNvPr>
          <p:cNvSpPr>
            <a:spLocks noGrp="1"/>
          </p:cNvSpPr>
          <p:nvPr>
            <p:ph type="pic" sz="quarter" idx="12"/>
          </p:nvPr>
        </p:nvSpPr>
        <p:spPr>
          <a:xfrm>
            <a:off x="7575450" y="2274107"/>
            <a:ext cx="9200443" cy="9200443"/>
          </a:xfrm>
          <a:custGeom>
            <a:avLst/>
            <a:gdLst>
              <a:gd name="connsiteX0" fmla="*/ 0 w 6912429"/>
              <a:gd name="connsiteY0" fmla="*/ 0 h 6912429"/>
              <a:gd name="connsiteX1" fmla="*/ 6912429 w 6912429"/>
              <a:gd name="connsiteY1" fmla="*/ 0 h 6912429"/>
              <a:gd name="connsiteX2" fmla="*/ 6912429 w 6912429"/>
              <a:gd name="connsiteY2" fmla="*/ 6912429 h 6912429"/>
              <a:gd name="connsiteX3" fmla="*/ 0 w 6912429"/>
              <a:gd name="connsiteY3" fmla="*/ 6912429 h 6912429"/>
            </a:gdLst>
            <a:ahLst/>
            <a:cxnLst>
              <a:cxn ang="0">
                <a:pos x="connsiteX0" y="connsiteY0"/>
              </a:cxn>
              <a:cxn ang="0">
                <a:pos x="connsiteX1" y="connsiteY1"/>
              </a:cxn>
              <a:cxn ang="0">
                <a:pos x="connsiteX2" y="connsiteY2"/>
              </a:cxn>
              <a:cxn ang="0">
                <a:pos x="connsiteX3" y="connsiteY3"/>
              </a:cxn>
            </a:cxnLst>
            <a:rect l="l" t="t" r="r" b="b"/>
            <a:pathLst>
              <a:path w="6912429" h="6912429">
                <a:moveTo>
                  <a:pt x="0" y="0"/>
                </a:moveTo>
                <a:lnTo>
                  <a:pt x="6912429" y="0"/>
                </a:lnTo>
                <a:lnTo>
                  <a:pt x="6912429" y="6912429"/>
                </a:lnTo>
                <a:lnTo>
                  <a:pt x="0" y="69124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647221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0322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77A63888-FAB6-42D9-963F-0298E9A2CB2F}"/>
              </a:ext>
            </a:extLst>
          </p:cNvPr>
          <p:cNvSpPr>
            <a:spLocks noGrp="1"/>
          </p:cNvSpPr>
          <p:nvPr>
            <p:ph type="pic" sz="quarter" idx="11"/>
          </p:nvPr>
        </p:nvSpPr>
        <p:spPr>
          <a:xfrm>
            <a:off x="1785257" y="0"/>
            <a:ext cx="4234543" cy="4381419"/>
          </a:xfrm>
          <a:custGeom>
            <a:avLst/>
            <a:gdLst>
              <a:gd name="connsiteX0" fmla="*/ 0 w 4234543"/>
              <a:gd name="connsiteY0" fmla="*/ 0 h 4381419"/>
              <a:gd name="connsiteX1" fmla="*/ 4234543 w 4234543"/>
              <a:gd name="connsiteY1" fmla="*/ 0 h 4381419"/>
              <a:gd name="connsiteX2" fmla="*/ 4234543 w 4234543"/>
              <a:gd name="connsiteY2" fmla="*/ 4381419 h 4381419"/>
              <a:gd name="connsiteX3" fmla="*/ 0 w 4234543"/>
              <a:gd name="connsiteY3" fmla="*/ 4381419 h 4381419"/>
            </a:gdLst>
            <a:ahLst/>
            <a:cxnLst>
              <a:cxn ang="0">
                <a:pos x="connsiteX0" y="connsiteY0"/>
              </a:cxn>
              <a:cxn ang="0">
                <a:pos x="connsiteX1" y="connsiteY1"/>
              </a:cxn>
              <a:cxn ang="0">
                <a:pos x="connsiteX2" y="connsiteY2"/>
              </a:cxn>
              <a:cxn ang="0">
                <a:pos x="connsiteX3" y="connsiteY3"/>
              </a:cxn>
            </a:cxnLst>
            <a:rect l="l" t="t" r="r" b="b"/>
            <a:pathLst>
              <a:path w="4234543" h="4381419">
                <a:moveTo>
                  <a:pt x="0" y="0"/>
                </a:moveTo>
                <a:lnTo>
                  <a:pt x="4234543" y="0"/>
                </a:lnTo>
                <a:lnTo>
                  <a:pt x="4234543" y="4381419"/>
                </a:lnTo>
                <a:lnTo>
                  <a:pt x="0" y="43814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EEDFA15A-AE97-4FAA-8F65-2E9DED702B05}"/>
              </a:ext>
            </a:extLst>
          </p:cNvPr>
          <p:cNvSpPr>
            <a:spLocks noGrp="1"/>
          </p:cNvSpPr>
          <p:nvPr>
            <p:ph type="pic" sz="quarter" idx="12"/>
          </p:nvPr>
        </p:nvSpPr>
        <p:spPr>
          <a:xfrm>
            <a:off x="6157686" y="6353628"/>
            <a:ext cx="4234543" cy="7362371"/>
          </a:xfrm>
          <a:custGeom>
            <a:avLst/>
            <a:gdLst>
              <a:gd name="connsiteX0" fmla="*/ 0 w 4234543"/>
              <a:gd name="connsiteY0" fmla="*/ 0 h 7362371"/>
              <a:gd name="connsiteX1" fmla="*/ 4234543 w 4234543"/>
              <a:gd name="connsiteY1" fmla="*/ 0 h 7362371"/>
              <a:gd name="connsiteX2" fmla="*/ 4234543 w 4234543"/>
              <a:gd name="connsiteY2" fmla="*/ 7362371 h 7362371"/>
              <a:gd name="connsiteX3" fmla="*/ 0 w 4234543"/>
              <a:gd name="connsiteY3" fmla="*/ 7362371 h 7362371"/>
            </a:gdLst>
            <a:ahLst/>
            <a:cxnLst>
              <a:cxn ang="0">
                <a:pos x="connsiteX0" y="connsiteY0"/>
              </a:cxn>
              <a:cxn ang="0">
                <a:pos x="connsiteX1" y="connsiteY1"/>
              </a:cxn>
              <a:cxn ang="0">
                <a:pos x="connsiteX2" y="connsiteY2"/>
              </a:cxn>
              <a:cxn ang="0">
                <a:pos x="connsiteX3" y="connsiteY3"/>
              </a:cxn>
            </a:cxnLst>
            <a:rect l="l" t="t" r="r" b="b"/>
            <a:pathLst>
              <a:path w="4234543" h="7362371">
                <a:moveTo>
                  <a:pt x="0" y="0"/>
                </a:moveTo>
                <a:lnTo>
                  <a:pt x="4234543" y="0"/>
                </a:lnTo>
                <a:lnTo>
                  <a:pt x="4234543" y="7362371"/>
                </a:lnTo>
                <a:lnTo>
                  <a:pt x="0" y="73623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0C89C061-DCFD-43BB-9BCA-A6DF206F57E2}"/>
              </a:ext>
            </a:extLst>
          </p:cNvPr>
          <p:cNvSpPr>
            <a:spLocks noGrp="1"/>
          </p:cNvSpPr>
          <p:nvPr>
            <p:ph type="pic" sz="quarter" idx="13"/>
          </p:nvPr>
        </p:nvSpPr>
        <p:spPr>
          <a:xfrm>
            <a:off x="1785257" y="11622315"/>
            <a:ext cx="4234543" cy="2093685"/>
          </a:xfrm>
          <a:custGeom>
            <a:avLst/>
            <a:gdLst>
              <a:gd name="connsiteX0" fmla="*/ 0 w 4234543"/>
              <a:gd name="connsiteY0" fmla="*/ 0 h 2093685"/>
              <a:gd name="connsiteX1" fmla="*/ 4234543 w 4234543"/>
              <a:gd name="connsiteY1" fmla="*/ 0 h 2093685"/>
              <a:gd name="connsiteX2" fmla="*/ 4234543 w 4234543"/>
              <a:gd name="connsiteY2" fmla="*/ 2093685 h 2093685"/>
              <a:gd name="connsiteX3" fmla="*/ 0 w 4234543"/>
              <a:gd name="connsiteY3" fmla="*/ 2093685 h 2093685"/>
            </a:gdLst>
            <a:ahLst/>
            <a:cxnLst>
              <a:cxn ang="0">
                <a:pos x="connsiteX0" y="connsiteY0"/>
              </a:cxn>
              <a:cxn ang="0">
                <a:pos x="connsiteX1" y="connsiteY1"/>
              </a:cxn>
              <a:cxn ang="0">
                <a:pos x="connsiteX2" y="connsiteY2"/>
              </a:cxn>
              <a:cxn ang="0">
                <a:pos x="connsiteX3" y="connsiteY3"/>
              </a:cxn>
            </a:cxnLst>
            <a:rect l="l" t="t" r="r" b="b"/>
            <a:pathLst>
              <a:path w="4234543" h="2093685">
                <a:moveTo>
                  <a:pt x="0" y="0"/>
                </a:moveTo>
                <a:lnTo>
                  <a:pt x="4234543" y="0"/>
                </a:lnTo>
                <a:lnTo>
                  <a:pt x="4234543" y="2093685"/>
                </a:lnTo>
                <a:lnTo>
                  <a:pt x="0" y="20936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43748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500" fill="hold"/>
                                        <p:tgtEl>
                                          <p:spTgt spid="25"/>
                                        </p:tgtEl>
                                        <p:attrNameLst>
                                          <p:attrName>ppt_x</p:attrName>
                                        </p:attrNameLst>
                                      </p:cBhvr>
                                      <p:tavLst>
                                        <p:tav tm="0">
                                          <p:val>
                                            <p:strVal val="#ppt_x"/>
                                          </p:val>
                                        </p:tav>
                                        <p:tav tm="100000">
                                          <p:val>
                                            <p:strVal val="#ppt_x"/>
                                          </p:val>
                                        </p:tav>
                                      </p:tavLst>
                                    </p:anim>
                                    <p:anim calcmode="lin" valueType="num">
                                      <p:cBhvr additive="base">
                                        <p:cTn id="12" dur="1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ppt_x"/>
                                          </p:val>
                                        </p:tav>
                                        <p:tav tm="100000">
                                          <p:val>
                                            <p:strVal val="#ppt_x"/>
                                          </p:val>
                                        </p:tav>
                                      </p:tavLst>
                                    </p:anim>
                                    <p:anim calcmode="lin" valueType="num">
                                      <p:cBhvr additive="base">
                                        <p:cTn id="16"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4"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ED82F200-A714-424A-A435-53D0BB730B9F}"/>
              </a:ext>
            </a:extLst>
          </p:cNvPr>
          <p:cNvSpPr>
            <a:spLocks noGrp="1"/>
          </p:cNvSpPr>
          <p:nvPr>
            <p:ph type="pic" sz="quarter" idx="11"/>
          </p:nvPr>
        </p:nvSpPr>
        <p:spPr>
          <a:xfrm>
            <a:off x="2556726" y="4987538"/>
            <a:ext cx="3753862" cy="3755437"/>
          </a:xfrm>
          <a:custGeom>
            <a:avLst/>
            <a:gdLst>
              <a:gd name="connsiteX0" fmla="*/ 1876931 w 3753862"/>
              <a:gd name="connsiteY0" fmla="*/ 0 h 3755437"/>
              <a:gd name="connsiteX1" fmla="*/ 2994210 w 3753862"/>
              <a:gd name="connsiteY1" fmla="*/ 462766 h 3755437"/>
              <a:gd name="connsiteX2" fmla="*/ 3291290 w 3753862"/>
              <a:gd name="connsiteY2" fmla="*/ 759971 h 3755437"/>
              <a:gd name="connsiteX3" fmla="*/ 3291290 w 3753862"/>
              <a:gd name="connsiteY3" fmla="*/ 2995466 h 3755437"/>
              <a:gd name="connsiteX4" fmla="*/ 2994210 w 3753862"/>
              <a:gd name="connsiteY4" fmla="*/ 3292671 h 3755437"/>
              <a:gd name="connsiteX5" fmla="*/ 759653 w 3753862"/>
              <a:gd name="connsiteY5" fmla="*/ 3292671 h 3755437"/>
              <a:gd name="connsiteX6" fmla="*/ 462573 w 3753862"/>
              <a:gd name="connsiteY6" fmla="*/ 2995466 h 3755437"/>
              <a:gd name="connsiteX7" fmla="*/ 462573 w 3753862"/>
              <a:gd name="connsiteY7" fmla="*/ 759971 h 3755437"/>
              <a:gd name="connsiteX8" fmla="*/ 759653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80" y="0"/>
                  <a:pt x="2685828" y="154255"/>
                  <a:pt x="2994210" y="462766"/>
                </a:cubicBezTo>
                <a:cubicBezTo>
                  <a:pt x="3291290" y="759971"/>
                  <a:pt x="3291290" y="759971"/>
                  <a:pt x="3291290" y="759971"/>
                </a:cubicBezTo>
                <a:cubicBezTo>
                  <a:pt x="3908053" y="1376994"/>
                  <a:pt x="3908053" y="2378444"/>
                  <a:pt x="3291290" y="2995466"/>
                </a:cubicBezTo>
                <a:cubicBezTo>
                  <a:pt x="2994210" y="3292671"/>
                  <a:pt x="2994210" y="3292671"/>
                  <a:pt x="2994210" y="3292671"/>
                </a:cubicBezTo>
                <a:cubicBezTo>
                  <a:pt x="2377446" y="3909693"/>
                  <a:pt x="1376416" y="3909693"/>
                  <a:pt x="759653" y="3292671"/>
                </a:cubicBezTo>
                <a:cubicBezTo>
                  <a:pt x="462573" y="2995466"/>
                  <a:pt x="462573" y="2995466"/>
                  <a:pt x="462573" y="2995466"/>
                </a:cubicBezTo>
                <a:cubicBezTo>
                  <a:pt x="-154191" y="2378444"/>
                  <a:pt x="-154191" y="1376994"/>
                  <a:pt x="462573" y="759971"/>
                </a:cubicBezTo>
                <a:cubicBezTo>
                  <a:pt x="759653" y="462766"/>
                  <a:pt x="759653" y="462766"/>
                  <a:pt x="759653"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6" name="Picture Placeholder 25">
            <a:extLst>
              <a:ext uri="{FF2B5EF4-FFF2-40B4-BE49-F238E27FC236}">
                <a16:creationId xmlns:a16="http://schemas.microsoft.com/office/drawing/2014/main" id="{0D584025-6492-4000-BC15-63CFC4EB3027}"/>
              </a:ext>
            </a:extLst>
          </p:cNvPr>
          <p:cNvSpPr>
            <a:spLocks noGrp="1"/>
          </p:cNvSpPr>
          <p:nvPr>
            <p:ph type="pic" sz="quarter" idx="12"/>
          </p:nvPr>
        </p:nvSpPr>
        <p:spPr>
          <a:xfrm>
            <a:off x="7984937" y="4987538"/>
            <a:ext cx="3753862" cy="3755437"/>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2 w 3753862"/>
              <a:gd name="connsiteY5" fmla="*/ 3292671 h 3755437"/>
              <a:gd name="connsiteX6" fmla="*/ 462573 w 3753862"/>
              <a:gd name="connsiteY6" fmla="*/ 2995466 h 3755437"/>
              <a:gd name="connsiteX7" fmla="*/ 462573 w 3753862"/>
              <a:gd name="connsiteY7" fmla="*/ 759971 h 3755437"/>
              <a:gd name="connsiteX8" fmla="*/ 759652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7" name="Picture Placeholder 26">
            <a:extLst>
              <a:ext uri="{FF2B5EF4-FFF2-40B4-BE49-F238E27FC236}">
                <a16:creationId xmlns:a16="http://schemas.microsoft.com/office/drawing/2014/main" id="{790430CB-5603-4A45-8F4C-2566B0ADD112}"/>
              </a:ext>
            </a:extLst>
          </p:cNvPr>
          <p:cNvSpPr>
            <a:spLocks noGrp="1"/>
          </p:cNvSpPr>
          <p:nvPr>
            <p:ph type="pic" sz="quarter" idx="13"/>
          </p:nvPr>
        </p:nvSpPr>
        <p:spPr>
          <a:xfrm>
            <a:off x="13413148" y="4987538"/>
            <a:ext cx="3753861" cy="3755437"/>
          </a:xfrm>
          <a:custGeom>
            <a:avLst/>
            <a:gdLst>
              <a:gd name="connsiteX0" fmla="*/ 1876931 w 3753861"/>
              <a:gd name="connsiteY0" fmla="*/ 0 h 3755437"/>
              <a:gd name="connsiteX1" fmla="*/ 2994210 w 3753861"/>
              <a:gd name="connsiteY1" fmla="*/ 462766 h 3755437"/>
              <a:gd name="connsiteX2" fmla="*/ 3291290 w 3753861"/>
              <a:gd name="connsiteY2" fmla="*/ 759971 h 3755437"/>
              <a:gd name="connsiteX3" fmla="*/ 3291290 w 3753861"/>
              <a:gd name="connsiteY3" fmla="*/ 2995466 h 3755437"/>
              <a:gd name="connsiteX4" fmla="*/ 2994210 w 3753861"/>
              <a:gd name="connsiteY4" fmla="*/ 3292671 h 3755437"/>
              <a:gd name="connsiteX5" fmla="*/ 759652 w 3753861"/>
              <a:gd name="connsiteY5" fmla="*/ 3292671 h 3755437"/>
              <a:gd name="connsiteX6" fmla="*/ 462573 w 3753861"/>
              <a:gd name="connsiteY6" fmla="*/ 2995466 h 3755437"/>
              <a:gd name="connsiteX7" fmla="*/ 462573 w 3753861"/>
              <a:gd name="connsiteY7" fmla="*/ 759971 h 3755437"/>
              <a:gd name="connsiteX8" fmla="*/ 759652 w 3753861"/>
              <a:gd name="connsiteY8" fmla="*/ 462766 h 3755437"/>
              <a:gd name="connsiteX9" fmla="*/ 1876931 w 3753861"/>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1" h="3755437">
                <a:moveTo>
                  <a:pt x="1876931" y="0"/>
                </a:moveTo>
                <a:cubicBezTo>
                  <a:pt x="2281380" y="0"/>
                  <a:pt x="2685828" y="154255"/>
                  <a:pt x="2994210" y="462766"/>
                </a:cubicBezTo>
                <a:cubicBezTo>
                  <a:pt x="3291290" y="759971"/>
                  <a:pt x="3291290" y="759971"/>
                  <a:pt x="3291290" y="759971"/>
                </a:cubicBezTo>
                <a:cubicBezTo>
                  <a:pt x="3908052" y="1376994"/>
                  <a:pt x="3908052" y="2378444"/>
                  <a:pt x="3291290" y="2995466"/>
                </a:cubicBezTo>
                <a:cubicBezTo>
                  <a:pt x="2994210" y="3292671"/>
                  <a:pt x="2994210" y="3292671"/>
                  <a:pt x="2994210"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8" name="Picture Placeholder 27">
            <a:extLst>
              <a:ext uri="{FF2B5EF4-FFF2-40B4-BE49-F238E27FC236}">
                <a16:creationId xmlns:a16="http://schemas.microsoft.com/office/drawing/2014/main" id="{6D2D97A9-1C9B-4398-B77F-DFCF56A992C3}"/>
              </a:ext>
            </a:extLst>
          </p:cNvPr>
          <p:cNvSpPr>
            <a:spLocks noGrp="1"/>
          </p:cNvSpPr>
          <p:nvPr>
            <p:ph type="pic" sz="quarter" idx="14"/>
          </p:nvPr>
        </p:nvSpPr>
        <p:spPr>
          <a:xfrm>
            <a:off x="18841359" y="4987538"/>
            <a:ext cx="3753862" cy="3755437"/>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1 w 3753862"/>
              <a:gd name="connsiteY5" fmla="*/ 3292671 h 3755437"/>
              <a:gd name="connsiteX6" fmla="*/ 462571 w 3753862"/>
              <a:gd name="connsiteY6" fmla="*/ 2995466 h 3755437"/>
              <a:gd name="connsiteX7" fmla="*/ 462571 w 3753862"/>
              <a:gd name="connsiteY7" fmla="*/ 759971 h 3755437"/>
              <a:gd name="connsiteX8" fmla="*/ 759651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5" y="3909693"/>
                  <a:pt x="1376415" y="3909693"/>
                  <a:pt x="759651" y="3292671"/>
                </a:cubicBezTo>
                <a:cubicBezTo>
                  <a:pt x="462571" y="2995466"/>
                  <a:pt x="462571" y="2995466"/>
                  <a:pt x="462571" y="2995466"/>
                </a:cubicBezTo>
                <a:cubicBezTo>
                  <a:pt x="-154191" y="2378444"/>
                  <a:pt x="-154191" y="1376994"/>
                  <a:pt x="462571" y="759971"/>
                </a:cubicBezTo>
                <a:cubicBezTo>
                  <a:pt x="759651" y="462766"/>
                  <a:pt x="759651" y="462766"/>
                  <a:pt x="759651" y="462766"/>
                </a:cubicBezTo>
                <a:cubicBezTo>
                  <a:pt x="1068033" y="154255"/>
                  <a:pt x="1472481"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97239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500" fill="hold"/>
                                        <p:tgtEl>
                                          <p:spTgt spid="25"/>
                                        </p:tgtEl>
                                        <p:attrNameLst>
                                          <p:attrName>ppt_x</p:attrName>
                                        </p:attrNameLst>
                                      </p:cBhvr>
                                      <p:tavLst>
                                        <p:tav tm="0">
                                          <p:val>
                                            <p:strVal val="1+#ppt_w/2"/>
                                          </p:val>
                                        </p:tav>
                                        <p:tav tm="100000">
                                          <p:val>
                                            <p:strVal val="#ppt_x"/>
                                          </p:val>
                                        </p:tav>
                                      </p:tavLst>
                                    </p:anim>
                                    <p:anim calcmode="lin" valueType="num">
                                      <p:cBhvr additive="base">
                                        <p:cTn id="8" dur="1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500" fill="hold"/>
                                        <p:tgtEl>
                                          <p:spTgt spid="26"/>
                                        </p:tgtEl>
                                        <p:attrNameLst>
                                          <p:attrName>ppt_x</p:attrName>
                                        </p:attrNameLst>
                                      </p:cBhvr>
                                      <p:tavLst>
                                        <p:tav tm="0">
                                          <p:val>
                                            <p:strVal val="1+#ppt_w/2"/>
                                          </p:val>
                                        </p:tav>
                                        <p:tav tm="100000">
                                          <p:val>
                                            <p:strVal val="#ppt_x"/>
                                          </p:val>
                                        </p:tav>
                                      </p:tavLst>
                                    </p:anim>
                                    <p:anim calcmode="lin" valueType="num">
                                      <p:cBhvr additive="base">
                                        <p:cTn id="12" dur="1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fill="hold"/>
                                        <p:tgtEl>
                                          <p:spTgt spid="27"/>
                                        </p:tgtEl>
                                        <p:attrNameLst>
                                          <p:attrName>ppt_x</p:attrName>
                                        </p:attrNameLst>
                                      </p:cBhvr>
                                      <p:tavLst>
                                        <p:tav tm="0">
                                          <p:val>
                                            <p:strVal val="1+#ppt_w/2"/>
                                          </p:val>
                                        </p:tav>
                                        <p:tav tm="100000">
                                          <p:val>
                                            <p:strVal val="#ppt_x"/>
                                          </p:val>
                                        </p:tav>
                                      </p:tavLst>
                                    </p:anim>
                                    <p:anim calcmode="lin" valueType="num">
                                      <p:cBhvr additive="base">
                                        <p:cTn id="16" dur="1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6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1+#ppt_w/2"/>
                                          </p:val>
                                        </p:tav>
                                        <p:tav tm="100000">
                                          <p:val>
                                            <p:strVal val="#ppt_x"/>
                                          </p:val>
                                        </p:tav>
                                      </p:tavLst>
                                    </p:anim>
                                    <p:anim calcmode="lin" valueType="num">
                                      <p:cBhvr additive="base">
                                        <p:cTn id="20"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4749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6940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16B6E-AD49-451B-83D4-272BF0A78947}"/>
              </a:ext>
            </a:extLst>
          </p:cNvPr>
          <p:cNvSpPr>
            <a:spLocks noGrp="1"/>
          </p:cNvSpPr>
          <p:nvPr>
            <p:ph type="pic" sz="quarter" idx="13"/>
          </p:nvPr>
        </p:nvSpPr>
        <p:spPr>
          <a:xfrm>
            <a:off x="14468700" y="3679372"/>
            <a:ext cx="6357257" cy="6357257"/>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58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2660E3C2-461C-4DBC-9149-27A6AA152EFD}"/>
              </a:ext>
            </a:extLst>
          </p:cNvPr>
          <p:cNvSpPr>
            <a:spLocks noGrp="1"/>
          </p:cNvSpPr>
          <p:nvPr>
            <p:ph type="pic" sz="quarter" idx="11"/>
          </p:nvPr>
        </p:nvSpPr>
        <p:spPr>
          <a:xfrm>
            <a:off x="9523861" y="3128694"/>
            <a:ext cx="5339453" cy="7458613"/>
          </a:xfrm>
          <a:custGeom>
            <a:avLst/>
            <a:gdLst>
              <a:gd name="connsiteX0" fmla="*/ 1599758 w 5339453"/>
              <a:gd name="connsiteY0" fmla="*/ 0 h 7458613"/>
              <a:gd name="connsiteX1" fmla="*/ 3739695 w 5339453"/>
              <a:gd name="connsiteY1" fmla="*/ 2139936 h 7458613"/>
              <a:gd name="connsiteX2" fmla="*/ 5339453 w 5339453"/>
              <a:gd name="connsiteY2" fmla="*/ 3729307 h 7458613"/>
              <a:gd name="connsiteX3" fmla="*/ 3739695 w 5339453"/>
              <a:gd name="connsiteY3" fmla="*/ 5318676 h 7458613"/>
              <a:gd name="connsiteX4" fmla="*/ 1599758 w 5339453"/>
              <a:gd name="connsiteY4" fmla="*/ 7458613 h 7458613"/>
              <a:gd name="connsiteX5" fmla="*/ 0 w 5339453"/>
              <a:gd name="connsiteY5" fmla="*/ 5869243 h 7458613"/>
              <a:gd name="connsiteX6" fmla="*/ 2139937 w 5339453"/>
              <a:gd name="connsiteY6" fmla="*/ 3729307 h 7458613"/>
              <a:gd name="connsiteX7" fmla="*/ 1007640 w 5339453"/>
              <a:gd name="connsiteY7" fmla="*/ 2597010 h 7458613"/>
              <a:gd name="connsiteX8" fmla="*/ 0 w 5339453"/>
              <a:gd name="connsiteY8" fmla="*/ 1589370 h 74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9453" h="7458613">
                <a:moveTo>
                  <a:pt x="1599758" y="0"/>
                </a:moveTo>
                <a:lnTo>
                  <a:pt x="3739695" y="2139936"/>
                </a:lnTo>
                <a:lnTo>
                  <a:pt x="5339453" y="3729307"/>
                </a:lnTo>
                <a:lnTo>
                  <a:pt x="3739695" y="5318676"/>
                </a:lnTo>
                <a:lnTo>
                  <a:pt x="1599758" y="7458613"/>
                </a:lnTo>
                <a:lnTo>
                  <a:pt x="0" y="5869243"/>
                </a:lnTo>
                <a:lnTo>
                  <a:pt x="2139937" y="3729307"/>
                </a:lnTo>
                <a:lnTo>
                  <a:pt x="1007640" y="2597010"/>
                </a:lnTo>
                <a:lnTo>
                  <a:pt x="0" y="158937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4891220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7" name="Picture Placeholder 20">
            <a:extLst>
              <a:ext uri="{FF2B5EF4-FFF2-40B4-BE49-F238E27FC236}">
                <a16:creationId xmlns:a16="http://schemas.microsoft.com/office/drawing/2014/main" id="{10332EE7-7835-487A-8D6D-E08E118CE918}"/>
              </a:ext>
            </a:extLst>
          </p:cNvPr>
          <p:cNvSpPr>
            <a:spLocks noGrp="1"/>
          </p:cNvSpPr>
          <p:nvPr>
            <p:ph type="pic" sz="quarter" idx="11"/>
          </p:nvPr>
        </p:nvSpPr>
        <p:spPr>
          <a:xfrm>
            <a:off x="0" y="3067953"/>
            <a:ext cx="15882257" cy="7580095"/>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58807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22633660"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23733174"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3643820"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3643820"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3643820"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635923"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23403737"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B0F76354-D06E-4152-AB8B-A3C3D1D84C1A}"/>
              </a:ext>
            </a:extLst>
          </p:cNvPr>
          <p:cNvSpPr>
            <a:spLocks noGrp="1"/>
          </p:cNvSpPr>
          <p:nvPr>
            <p:ph type="pic" sz="quarter" idx="11"/>
          </p:nvPr>
        </p:nvSpPr>
        <p:spPr>
          <a:xfrm>
            <a:off x="3111335" y="855023"/>
            <a:ext cx="11863449" cy="12207817"/>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2350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D366E0EA-E4A8-489F-B34D-4A3DA1089D60}"/>
              </a:ext>
            </a:extLst>
          </p:cNvPr>
          <p:cNvSpPr>
            <a:spLocks noGrp="1"/>
          </p:cNvSpPr>
          <p:nvPr>
            <p:ph type="pic" sz="quarter" idx="11"/>
          </p:nvPr>
        </p:nvSpPr>
        <p:spPr>
          <a:xfrm>
            <a:off x="8865417" y="3528433"/>
            <a:ext cx="6656340" cy="6659134"/>
          </a:xfrm>
          <a:custGeom>
            <a:avLst/>
            <a:gdLst>
              <a:gd name="connsiteX0" fmla="*/ 4425705 w 8851410"/>
              <a:gd name="connsiteY0" fmla="*/ 0 h 8855126"/>
              <a:gd name="connsiteX1" fmla="*/ 7060189 w 8851410"/>
              <a:gd name="connsiteY1" fmla="*/ 1091180 h 8855126"/>
              <a:gd name="connsiteX2" fmla="*/ 7760688 w 8851410"/>
              <a:gd name="connsiteY2" fmla="*/ 1791973 h 8855126"/>
              <a:gd name="connsiteX3" fmla="*/ 7760688 w 8851410"/>
              <a:gd name="connsiteY3" fmla="*/ 7063153 h 8855126"/>
              <a:gd name="connsiteX4" fmla="*/ 7060189 w 8851410"/>
              <a:gd name="connsiteY4" fmla="*/ 7763946 h 8855126"/>
              <a:gd name="connsiteX5" fmla="*/ 1791221 w 8851410"/>
              <a:gd name="connsiteY5" fmla="*/ 7763946 h 8855126"/>
              <a:gd name="connsiteX6" fmla="*/ 1090722 w 8851410"/>
              <a:gd name="connsiteY6" fmla="*/ 7063153 h 8855126"/>
              <a:gd name="connsiteX7" fmla="*/ 1090722 w 8851410"/>
              <a:gd name="connsiteY7" fmla="*/ 1791973 h 8855126"/>
              <a:gd name="connsiteX8" fmla="*/ 1791221 w 8851410"/>
              <a:gd name="connsiteY8" fmla="*/ 1091180 h 8855126"/>
              <a:gd name="connsiteX9" fmla="*/ 4425705 w 8851410"/>
              <a:gd name="connsiteY9" fmla="*/ 0 h 885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1410" h="8855126">
                <a:moveTo>
                  <a:pt x="4425705" y="0"/>
                </a:moveTo>
                <a:cubicBezTo>
                  <a:pt x="5379373" y="0"/>
                  <a:pt x="6333041" y="363727"/>
                  <a:pt x="7060189" y="1091180"/>
                </a:cubicBezTo>
                <a:cubicBezTo>
                  <a:pt x="7760688" y="1791973"/>
                  <a:pt x="7760688" y="1791973"/>
                  <a:pt x="7760688" y="1791973"/>
                </a:cubicBezTo>
                <a:cubicBezTo>
                  <a:pt x="9214984" y="3246880"/>
                  <a:pt x="9214984" y="5608247"/>
                  <a:pt x="7760688" y="7063153"/>
                </a:cubicBezTo>
                <a:cubicBezTo>
                  <a:pt x="7060189" y="7763946"/>
                  <a:pt x="7060189" y="7763946"/>
                  <a:pt x="7060189" y="7763946"/>
                </a:cubicBezTo>
                <a:cubicBezTo>
                  <a:pt x="5605893" y="9218853"/>
                  <a:pt x="3245517" y="9218853"/>
                  <a:pt x="1791221" y="7763946"/>
                </a:cubicBezTo>
                <a:cubicBezTo>
                  <a:pt x="1090722" y="7063153"/>
                  <a:pt x="1090722" y="7063153"/>
                  <a:pt x="1090722" y="7063153"/>
                </a:cubicBezTo>
                <a:cubicBezTo>
                  <a:pt x="-363574" y="5608247"/>
                  <a:pt x="-363574" y="3246880"/>
                  <a:pt x="1090722" y="1791973"/>
                </a:cubicBezTo>
                <a:cubicBezTo>
                  <a:pt x="1791221" y="1091180"/>
                  <a:pt x="1791221" y="1091180"/>
                  <a:pt x="1791221" y="1091180"/>
                </a:cubicBezTo>
                <a:cubicBezTo>
                  <a:pt x="2518369" y="363727"/>
                  <a:pt x="3472037" y="0"/>
                  <a:pt x="4425705"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322153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8627669" y="3292082"/>
            <a:ext cx="7131836" cy="7131836"/>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59192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7FBBE9-01A8-41B3-BCBD-ABA72C46476D}"/>
              </a:ext>
            </a:extLst>
          </p:cNvPr>
          <p:cNvSpPr/>
          <p:nvPr/>
        </p:nvSpPr>
        <p:spPr>
          <a:xfrm>
            <a:off x="1563688" y="1295400"/>
            <a:ext cx="21259800" cy="11049000"/>
          </a:xfrm>
          <a:prstGeom prst="rect">
            <a:avLst/>
          </a:prstGeom>
          <a:solidFill>
            <a:srgbClr val="F5F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16626C03-6007-473B-A06E-B7E4A8ECCBEB}"/>
              </a:ext>
            </a:extLst>
          </p:cNvPr>
          <p:cNvSpPr>
            <a:spLocks noGrp="1"/>
          </p:cNvSpPr>
          <p:nvPr>
            <p:ph type="pic" sz="quarter" idx="11"/>
          </p:nvPr>
        </p:nvSpPr>
        <p:spPr>
          <a:xfrm>
            <a:off x="8470125" y="3134676"/>
            <a:ext cx="3619429" cy="3619010"/>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9B2AE7C4-0A22-4F30-A3B2-9DED1CA11D74}"/>
              </a:ext>
            </a:extLst>
          </p:cNvPr>
          <p:cNvSpPr>
            <a:spLocks noGrp="1"/>
          </p:cNvSpPr>
          <p:nvPr>
            <p:ph type="pic" sz="quarter" idx="12"/>
          </p:nvPr>
        </p:nvSpPr>
        <p:spPr>
          <a:xfrm>
            <a:off x="12298736" y="3134537"/>
            <a:ext cx="3623892" cy="3619150"/>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5CDF9D7B-941A-415D-BDFE-5C75BA34C490}"/>
              </a:ext>
            </a:extLst>
          </p:cNvPr>
          <p:cNvSpPr>
            <a:spLocks noGrp="1"/>
          </p:cNvSpPr>
          <p:nvPr>
            <p:ph type="pic" sz="quarter" idx="13"/>
          </p:nvPr>
        </p:nvSpPr>
        <p:spPr>
          <a:xfrm>
            <a:off x="12298736" y="6962871"/>
            <a:ext cx="3623892" cy="3618871"/>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4D0EF85B-C725-43BD-B23E-017F645E770B}"/>
              </a:ext>
            </a:extLst>
          </p:cNvPr>
          <p:cNvSpPr>
            <a:spLocks noGrp="1"/>
          </p:cNvSpPr>
          <p:nvPr>
            <p:ph type="pic" sz="quarter" idx="14"/>
          </p:nvPr>
        </p:nvSpPr>
        <p:spPr>
          <a:xfrm>
            <a:off x="8470125" y="6962870"/>
            <a:ext cx="3619429" cy="3618732"/>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84294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500" fill="hold"/>
                                        <p:tgtEl>
                                          <p:spTgt spid="11"/>
                                        </p:tgtEl>
                                        <p:attrNameLst>
                                          <p:attrName>ppt_x</p:attrName>
                                        </p:attrNameLst>
                                      </p:cBhvr>
                                      <p:tavLst>
                                        <p:tav tm="0">
                                          <p:val>
                                            <p:strVal val="1+#ppt_w/2"/>
                                          </p:val>
                                        </p:tav>
                                        <p:tav tm="100000">
                                          <p:val>
                                            <p:strVal val="#ppt_x"/>
                                          </p:val>
                                        </p:tav>
                                      </p:tavLst>
                                    </p:anim>
                                    <p:anim calcmode="lin" valueType="num">
                                      <p:cBhvr additive="base">
                                        <p:cTn id="12" dur="1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500" fill="hold"/>
                                        <p:tgtEl>
                                          <p:spTgt spid="13"/>
                                        </p:tgtEl>
                                        <p:attrNameLst>
                                          <p:attrName>ppt_x</p:attrName>
                                        </p:attrNameLst>
                                      </p:cBhvr>
                                      <p:tavLst>
                                        <p:tav tm="0">
                                          <p:val>
                                            <p:strVal val="1+#ppt_w/2"/>
                                          </p:val>
                                        </p:tav>
                                        <p:tav tm="100000">
                                          <p:val>
                                            <p:strVal val="#ppt_x"/>
                                          </p:val>
                                        </p:tav>
                                      </p:tavLst>
                                    </p:anim>
                                    <p:anim calcmode="lin" valueType="num">
                                      <p:cBhvr additive="base">
                                        <p:cTn id="16" dur="1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500" fill="hold"/>
                                        <p:tgtEl>
                                          <p:spTgt spid="12"/>
                                        </p:tgtEl>
                                        <p:attrNameLst>
                                          <p:attrName>ppt_x</p:attrName>
                                        </p:attrNameLst>
                                      </p:cBhvr>
                                      <p:tavLst>
                                        <p:tav tm="0">
                                          <p:val>
                                            <p:strVal val="0-#ppt_w/2"/>
                                          </p:val>
                                        </p:tav>
                                        <p:tav tm="100000">
                                          <p:val>
                                            <p:strVal val="#ppt_x"/>
                                          </p:val>
                                        </p:tav>
                                      </p:tavLst>
                                    </p:anim>
                                    <p:anim calcmode="lin" valueType="num">
                                      <p:cBhvr additive="base">
                                        <p:cTn id="20"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2"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8832870" y="3473533"/>
            <a:ext cx="6721435" cy="6768935"/>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05892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CF20DD-8F0C-446A-957D-3AED9A0D4FEC}"/>
              </a:ext>
            </a:extLst>
          </p:cNvPr>
          <p:cNvSpPr>
            <a:spLocks noGrp="1"/>
          </p:cNvSpPr>
          <p:nvPr>
            <p:ph type="pic" sz="quarter" idx="11"/>
          </p:nvPr>
        </p:nvSpPr>
        <p:spPr>
          <a:xfrm>
            <a:off x="3399946" y="4006735"/>
            <a:ext cx="5968538" cy="5968538"/>
          </a:xfrm>
          <a:custGeom>
            <a:avLst/>
            <a:gdLst>
              <a:gd name="connsiteX0" fmla="*/ 0 w 5968538"/>
              <a:gd name="connsiteY0" fmla="*/ 0 h 5968538"/>
              <a:gd name="connsiteX1" fmla="*/ 5968538 w 5968538"/>
              <a:gd name="connsiteY1" fmla="*/ 0 h 5968538"/>
              <a:gd name="connsiteX2" fmla="*/ 5968538 w 5968538"/>
              <a:gd name="connsiteY2" fmla="*/ 5968538 h 5968538"/>
              <a:gd name="connsiteX3" fmla="*/ 0 w 5968538"/>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8" h="5968538">
                <a:moveTo>
                  <a:pt x="0" y="0"/>
                </a:moveTo>
                <a:lnTo>
                  <a:pt x="5968538" y="0"/>
                </a:lnTo>
                <a:lnTo>
                  <a:pt x="5968538"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8" name="Picture Placeholder 7">
            <a:extLst>
              <a:ext uri="{FF2B5EF4-FFF2-40B4-BE49-F238E27FC236}">
                <a16:creationId xmlns:a16="http://schemas.microsoft.com/office/drawing/2014/main" id="{ED66FB4C-ADAA-4847-94E5-5DC5373A826E}"/>
              </a:ext>
            </a:extLst>
          </p:cNvPr>
          <p:cNvSpPr>
            <a:spLocks noGrp="1"/>
          </p:cNvSpPr>
          <p:nvPr>
            <p:ph type="pic" sz="quarter" idx="12"/>
          </p:nvPr>
        </p:nvSpPr>
        <p:spPr>
          <a:xfrm>
            <a:off x="15018689" y="4006735"/>
            <a:ext cx="5968539" cy="5968538"/>
          </a:xfrm>
          <a:custGeom>
            <a:avLst/>
            <a:gdLst>
              <a:gd name="connsiteX0" fmla="*/ 0 w 5968539"/>
              <a:gd name="connsiteY0" fmla="*/ 0 h 5968538"/>
              <a:gd name="connsiteX1" fmla="*/ 5968539 w 5968539"/>
              <a:gd name="connsiteY1" fmla="*/ 0 h 5968538"/>
              <a:gd name="connsiteX2" fmla="*/ 5968539 w 5968539"/>
              <a:gd name="connsiteY2" fmla="*/ 5968538 h 5968538"/>
              <a:gd name="connsiteX3" fmla="*/ 0 w 5968539"/>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9" h="5968538">
                <a:moveTo>
                  <a:pt x="0" y="0"/>
                </a:moveTo>
                <a:lnTo>
                  <a:pt x="5968539" y="0"/>
                </a:lnTo>
                <a:lnTo>
                  <a:pt x="5968539"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68515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7E452C-19D1-41EF-8735-23A68B1970A6}"/>
              </a:ext>
            </a:extLst>
          </p:cNvPr>
          <p:cNvSpPr>
            <a:spLocks noGrp="1"/>
          </p:cNvSpPr>
          <p:nvPr>
            <p:ph type="pic" sz="quarter" idx="11"/>
          </p:nvPr>
        </p:nvSpPr>
        <p:spPr>
          <a:xfrm>
            <a:off x="2117856" y="4439996"/>
            <a:ext cx="4836009" cy="4836009"/>
          </a:xfrm>
          <a:custGeom>
            <a:avLst/>
            <a:gdLst>
              <a:gd name="connsiteX0" fmla="*/ 0 w 4836009"/>
              <a:gd name="connsiteY0" fmla="*/ 0 h 4836009"/>
              <a:gd name="connsiteX1" fmla="*/ 4836009 w 4836009"/>
              <a:gd name="connsiteY1" fmla="*/ 0 h 4836009"/>
              <a:gd name="connsiteX2" fmla="*/ 4836009 w 4836009"/>
              <a:gd name="connsiteY2" fmla="*/ 4836009 h 4836009"/>
              <a:gd name="connsiteX3" fmla="*/ 0 w 4836009"/>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09" h="4836009">
                <a:moveTo>
                  <a:pt x="0" y="0"/>
                </a:moveTo>
                <a:lnTo>
                  <a:pt x="4836009" y="0"/>
                </a:lnTo>
                <a:lnTo>
                  <a:pt x="4836009"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0B210D6E-64B7-45A8-B852-CD8D74D09B2E}"/>
              </a:ext>
            </a:extLst>
          </p:cNvPr>
          <p:cNvSpPr>
            <a:spLocks noGrp="1"/>
          </p:cNvSpPr>
          <p:nvPr>
            <p:ph type="pic" sz="quarter" idx="13"/>
          </p:nvPr>
        </p:nvSpPr>
        <p:spPr>
          <a:xfrm>
            <a:off x="9267802" y="3932215"/>
            <a:ext cx="5851571" cy="5851571"/>
          </a:xfrm>
          <a:custGeom>
            <a:avLst/>
            <a:gdLst>
              <a:gd name="connsiteX0" fmla="*/ 0 w 5851571"/>
              <a:gd name="connsiteY0" fmla="*/ 0 h 5851571"/>
              <a:gd name="connsiteX1" fmla="*/ 5851571 w 5851571"/>
              <a:gd name="connsiteY1" fmla="*/ 0 h 5851571"/>
              <a:gd name="connsiteX2" fmla="*/ 5851571 w 5851571"/>
              <a:gd name="connsiteY2" fmla="*/ 5851571 h 5851571"/>
              <a:gd name="connsiteX3" fmla="*/ 0 w 5851571"/>
              <a:gd name="connsiteY3" fmla="*/ 5851571 h 5851571"/>
            </a:gdLst>
            <a:ahLst/>
            <a:cxnLst>
              <a:cxn ang="0">
                <a:pos x="connsiteX0" y="connsiteY0"/>
              </a:cxn>
              <a:cxn ang="0">
                <a:pos x="connsiteX1" y="connsiteY1"/>
              </a:cxn>
              <a:cxn ang="0">
                <a:pos x="connsiteX2" y="connsiteY2"/>
              </a:cxn>
              <a:cxn ang="0">
                <a:pos x="connsiteX3" y="connsiteY3"/>
              </a:cxn>
            </a:cxnLst>
            <a:rect l="l" t="t" r="r" b="b"/>
            <a:pathLst>
              <a:path w="5851571" h="5851571">
                <a:moveTo>
                  <a:pt x="0" y="0"/>
                </a:moveTo>
                <a:lnTo>
                  <a:pt x="5851571" y="0"/>
                </a:lnTo>
                <a:lnTo>
                  <a:pt x="5851571" y="5851571"/>
                </a:lnTo>
                <a:lnTo>
                  <a:pt x="0" y="58515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045E52FF-08AA-4E28-A1E7-F39F62753588}"/>
              </a:ext>
            </a:extLst>
          </p:cNvPr>
          <p:cNvSpPr>
            <a:spLocks noGrp="1"/>
          </p:cNvSpPr>
          <p:nvPr>
            <p:ph type="pic" sz="quarter" idx="14"/>
          </p:nvPr>
        </p:nvSpPr>
        <p:spPr>
          <a:xfrm>
            <a:off x="17433310" y="4439996"/>
            <a:ext cx="4836010" cy="4836009"/>
          </a:xfrm>
          <a:custGeom>
            <a:avLst/>
            <a:gdLst>
              <a:gd name="connsiteX0" fmla="*/ 0 w 4836010"/>
              <a:gd name="connsiteY0" fmla="*/ 0 h 4836009"/>
              <a:gd name="connsiteX1" fmla="*/ 4836010 w 4836010"/>
              <a:gd name="connsiteY1" fmla="*/ 0 h 4836009"/>
              <a:gd name="connsiteX2" fmla="*/ 4836010 w 4836010"/>
              <a:gd name="connsiteY2" fmla="*/ 4836009 h 4836009"/>
              <a:gd name="connsiteX3" fmla="*/ 0 w 4836010"/>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10" h="4836009">
                <a:moveTo>
                  <a:pt x="0" y="0"/>
                </a:moveTo>
                <a:lnTo>
                  <a:pt x="4836010" y="0"/>
                </a:lnTo>
                <a:lnTo>
                  <a:pt x="4836010"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9150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8A701BC0-D77B-4CAE-8580-7534058C3AA5}"/>
              </a:ext>
            </a:extLst>
          </p:cNvPr>
          <p:cNvSpPr>
            <a:spLocks noGrp="1"/>
          </p:cNvSpPr>
          <p:nvPr>
            <p:ph type="pic" sz="quarter" idx="11"/>
          </p:nvPr>
        </p:nvSpPr>
        <p:spPr>
          <a:xfrm>
            <a:off x="8470125" y="3134676"/>
            <a:ext cx="3619429" cy="3619010"/>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FFB6FEBA-DB51-4D69-9B4C-36616E7236B8}"/>
              </a:ext>
            </a:extLst>
          </p:cNvPr>
          <p:cNvSpPr>
            <a:spLocks noGrp="1"/>
          </p:cNvSpPr>
          <p:nvPr>
            <p:ph type="pic" sz="quarter" idx="12"/>
          </p:nvPr>
        </p:nvSpPr>
        <p:spPr>
          <a:xfrm>
            <a:off x="12298736" y="3134537"/>
            <a:ext cx="3623892" cy="3619150"/>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E99129B9-5063-4716-A8DB-2516775ED05D}"/>
              </a:ext>
            </a:extLst>
          </p:cNvPr>
          <p:cNvSpPr>
            <a:spLocks noGrp="1"/>
          </p:cNvSpPr>
          <p:nvPr>
            <p:ph type="pic" sz="quarter" idx="13"/>
          </p:nvPr>
        </p:nvSpPr>
        <p:spPr>
          <a:xfrm>
            <a:off x="12298736" y="6962871"/>
            <a:ext cx="3623892" cy="3618871"/>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2" name="Picture Placeholder 21">
            <a:extLst>
              <a:ext uri="{FF2B5EF4-FFF2-40B4-BE49-F238E27FC236}">
                <a16:creationId xmlns:a16="http://schemas.microsoft.com/office/drawing/2014/main" id="{49E1851D-605E-4620-A08E-5EEFA04BE2B0}"/>
              </a:ext>
            </a:extLst>
          </p:cNvPr>
          <p:cNvSpPr>
            <a:spLocks noGrp="1"/>
          </p:cNvSpPr>
          <p:nvPr>
            <p:ph type="pic" sz="quarter" idx="14"/>
          </p:nvPr>
        </p:nvSpPr>
        <p:spPr>
          <a:xfrm>
            <a:off x="8470125" y="6962870"/>
            <a:ext cx="3619429" cy="3618732"/>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92018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300"/>
                                        <p:tgtEl>
                                          <p:spTgt spid="20"/>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B5593F2-E64A-40ED-944E-8AB64DD17CF1}"/>
              </a:ext>
            </a:extLst>
          </p:cNvPr>
          <p:cNvSpPr/>
          <p:nvPr userDrawn="1"/>
        </p:nvSpPr>
        <p:spPr>
          <a:xfrm rot="5400000">
            <a:off x="11701870" y="1030693"/>
            <a:ext cx="983438" cy="24387175"/>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E319BCE-E364-4BCD-908C-A01F28027962}"/>
              </a:ext>
            </a:extLst>
          </p:cNvPr>
          <p:cNvSpPr/>
          <p:nvPr userDrawn="1"/>
        </p:nvSpPr>
        <p:spPr>
          <a:xfrm rot="5400000">
            <a:off x="11701869" y="-11701869"/>
            <a:ext cx="983438" cy="24387175"/>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770077" y="11875706"/>
            <a:ext cx="2523593" cy="584775"/>
          </a:xfrm>
          <a:prstGeom prst="rect">
            <a:avLst/>
          </a:prstGeom>
          <a:noFill/>
        </p:spPr>
        <p:txBody>
          <a:bodyPr wrap="square" rtlCol="0">
            <a:spAutoFit/>
          </a:bodyPr>
          <a:lstStyle/>
          <a:p>
            <a:pPr algn="l"/>
            <a:r>
              <a:rPr lang="en-US" sz="32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329437" y="656661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240083" y="446240"/>
            <a:ext cx="476655"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240083" y="538088"/>
            <a:ext cx="203510"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240083" y="629936"/>
            <a:ext cx="36271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232186" y="1356954"/>
            <a:ext cx="492444" cy="1732470"/>
            <a:chOff x="232186" y="1356954"/>
            <a:chExt cx="492444" cy="1732470"/>
          </a:xfrm>
        </p:grpSpPr>
        <p:sp>
          <p:nvSpPr>
            <p:cNvPr id="9" name="Rectangle 8">
              <a:extLst>
                <a:ext uri="{FF2B5EF4-FFF2-40B4-BE49-F238E27FC236}">
                  <a16:creationId xmlns:a16="http://schemas.microsoft.com/office/drawing/2014/main" id="{BC58E2E0-3292-4E74-A22D-947EED6AA7AC}"/>
                </a:ext>
              </a:extLst>
            </p:cNvPr>
            <p:cNvSpPr/>
            <p:nvPr userDrawn="1"/>
          </p:nvSpPr>
          <p:spPr>
            <a:xfrm>
              <a:off x="232186" y="1992356"/>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232186" y="1356954"/>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232187" y="2627759"/>
              <a:ext cx="492443" cy="461665"/>
            </a:xfrm>
            <a:prstGeom prst="rect">
              <a:avLst/>
            </a:prstGeom>
          </p:spPr>
          <p:txBody>
            <a:bodyPr wrap="none" anchor="ctr">
              <a:spAutoFit/>
            </a:bodyPr>
            <a:lstStyle/>
            <a:p>
              <a:pPr algn="ctr"/>
              <a:r>
                <a:rPr lang="en-US" sz="24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983438" y="0"/>
            <a:ext cx="0" cy="13716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C634A3-E97D-43E8-BF4A-61945DFF0111}"/>
              </a:ext>
            </a:extLst>
          </p:cNvPr>
          <p:cNvSpPr/>
          <p:nvPr userDrawn="1"/>
        </p:nvSpPr>
        <p:spPr>
          <a:xfrm>
            <a:off x="23403737" y="0"/>
            <a:ext cx="983438" cy="13716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7968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1563688" y="1295400"/>
            <a:ext cx="21259800" cy="110490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4591474"/>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80745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8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1295400"/>
            <a:ext cx="21259800" cy="12420600"/>
          </a:xfrm>
          <a:prstGeom prst="round2SameRect">
            <a:avLst>
              <a:gd name="adj1" fmla="val 2415"/>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39435178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9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25868062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9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Picture Placeholder 4">
            <a:extLst>
              <a:ext uri="{FF2B5EF4-FFF2-40B4-BE49-F238E27FC236}">
                <a16:creationId xmlns:a16="http://schemas.microsoft.com/office/drawing/2014/main" id="{CB5C310A-868F-4549-AAED-53A84764F012}"/>
              </a:ext>
            </a:extLst>
          </p:cNvPr>
          <p:cNvSpPr>
            <a:spLocks noGrp="1"/>
          </p:cNvSpPr>
          <p:nvPr>
            <p:ph type="pic" sz="quarter" idx="13"/>
          </p:nvPr>
        </p:nvSpPr>
        <p:spPr>
          <a:xfrm>
            <a:off x="3004055" y="1295397"/>
            <a:ext cx="6793091" cy="11049001"/>
          </a:xfrm>
          <a:custGeom>
            <a:avLst/>
            <a:gdLst>
              <a:gd name="connsiteX0" fmla="*/ 195574 w 6793091"/>
              <a:gd name="connsiteY0" fmla="*/ 0 h 11049001"/>
              <a:gd name="connsiteX1" fmla="*/ 6793091 w 6793091"/>
              <a:gd name="connsiteY1" fmla="*/ 0 h 11049001"/>
              <a:gd name="connsiteX2" fmla="*/ 6793091 w 6793091"/>
              <a:gd name="connsiteY2" fmla="*/ 11049000 h 11049001"/>
              <a:gd name="connsiteX3" fmla="*/ 195574 w 6793091"/>
              <a:gd name="connsiteY3" fmla="*/ 11049001 h 11049001"/>
              <a:gd name="connsiteX4" fmla="*/ 0 w 6793091"/>
              <a:gd name="connsiteY4" fmla="*/ 10853427 h 11049001"/>
              <a:gd name="connsiteX5" fmla="*/ 0 w 6793091"/>
              <a:gd name="connsiteY5" fmla="*/ 195573 h 11049001"/>
              <a:gd name="connsiteX6" fmla="*/ 195574 w 6793091"/>
              <a:gd name="connsiteY6" fmla="*/ 0 h 110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3091" h="11049001">
                <a:moveTo>
                  <a:pt x="195574" y="0"/>
                </a:moveTo>
                <a:lnTo>
                  <a:pt x="6793091" y="0"/>
                </a:lnTo>
                <a:lnTo>
                  <a:pt x="6793091" y="11049000"/>
                </a:lnTo>
                <a:lnTo>
                  <a:pt x="195574" y="11049001"/>
                </a:lnTo>
                <a:cubicBezTo>
                  <a:pt x="87561" y="11049001"/>
                  <a:pt x="0" y="10961439"/>
                  <a:pt x="0" y="10853427"/>
                </a:cubicBezTo>
                <a:lnTo>
                  <a:pt x="0" y="195573"/>
                </a:lnTo>
                <a:cubicBezTo>
                  <a:pt x="0" y="87561"/>
                  <a:pt x="87561" y="0"/>
                  <a:pt x="195574" y="0"/>
                </a:cubicBezTo>
                <a:close/>
              </a:path>
            </a:pathLst>
          </a:custGeom>
          <a:pattFill prst="pct60">
            <a:fgClr>
              <a:schemeClr val="bg1"/>
            </a:fgClr>
            <a:bgClr>
              <a:schemeClr val="bg1">
                <a:lumMod val="85000"/>
              </a:schemeClr>
            </a:bgClr>
          </a:pattFill>
          <a:effectLst/>
        </p:spPr>
        <p:txBody>
          <a:bodyPr wrap="square" anchor="ctr">
            <a:noAutofit/>
          </a:bodyPr>
          <a:lstStyle>
            <a:lvl1pPr marL="0" marR="0" indent="0" algn="ctr" defTabSz="1828800" rtl="0" eaLnBrk="1" fontAlgn="auto" latinLnBrk="0" hangingPunct="1">
              <a:lnSpc>
                <a:spcPct val="90000"/>
              </a:lnSpc>
              <a:spcBef>
                <a:spcPts val="2000"/>
              </a:spcBef>
              <a:spcAft>
                <a:spcPts val="0"/>
              </a:spcAft>
              <a:buClrTx/>
              <a:buSzTx/>
              <a:buFontTx/>
              <a:buNone/>
              <a:tabLst/>
              <a:defRPr sz="6600">
                <a:solidFill>
                  <a:schemeClr val="accent2">
                    <a:lumMod val="40000"/>
                    <a:lumOff val="60000"/>
                  </a:schemeClr>
                </a:solidFill>
              </a:defRPr>
            </a:lvl1pPr>
          </a:lstStyle>
          <a:p>
            <a:pPr marL="0" marR="0" lvl="0" indent="0" algn="ctr" defTabSz="1828800" rtl="0" eaLnBrk="1" fontAlgn="auto" latinLnBrk="0" hangingPunct="1">
              <a:lnSpc>
                <a:spcPct val="90000"/>
              </a:lnSpc>
              <a:spcBef>
                <a:spcPts val="2000"/>
              </a:spcBef>
              <a:spcAft>
                <a:spcPts val="0"/>
              </a:spcAft>
              <a:buClrTx/>
              <a:buSzTx/>
              <a:buFontTx/>
              <a:buNone/>
              <a:tabLst/>
              <a:defRPr/>
            </a:pPr>
            <a:endParaRPr lang="en-US" sz="2400">
              <a:solidFill>
                <a:schemeClr val="bg1"/>
              </a:solidFill>
            </a:endParaRPr>
          </a:p>
        </p:txBody>
      </p:sp>
    </p:spTree>
    <p:extLst>
      <p:ext uri="{BB962C8B-B14F-4D97-AF65-F5344CB8AC3E}">
        <p14:creationId xmlns:p14="http://schemas.microsoft.com/office/powerpoint/2010/main" val="5900321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72000">
                                          <p:cBhvr additive="base">
                                            <p:cTn id="7" dur="2500" fill="hold"/>
                                            <p:tgtEl>
                                              <p:spTgt spid="5"/>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0" fill="hold"/>
                                            <p:tgtEl>
                                              <p:spTgt spid="5"/>
                                            </p:tgtEl>
                                            <p:attrNameLst>
                                              <p:attrName>ppt_x</p:attrName>
                                            </p:attrNameLst>
                                          </p:cBhvr>
                                          <p:tavLst>
                                            <p:tav tm="0">
                                              <p:val>
                                                <p:strVal val="#ppt_x"/>
                                              </p:val>
                                            </p:tav>
                                            <p:tav tm="100000">
                                              <p:val>
                                                <p:strVal val="#ppt_x"/>
                                              </p:val>
                                            </p:tav>
                                          </p:tavLst>
                                        </p:anim>
                                        <p:anim calcmode="lin" valueType="num">
                                          <p:cBhvr additive="base">
                                            <p:cTn id="8" dur="2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6F69F73-D8F6-4011-B18F-94501EB735F8}"/>
              </a:ext>
            </a:extLst>
          </p:cNvPr>
          <p:cNvSpPr>
            <a:spLocks noGrp="1"/>
          </p:cNvSpPr>
          <p:nvPr>
            <p:ph type="pic" sz="quarter" idx="11"/>
          </p:nvPr>
        </p:nvSpPr>
        <p:spPr>
          <a:xfrm>
            <a:off x="0" y="0"/>
            <a:ext cx="14181513" cy="13716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092261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00" fill="hold"/>
                                        <p:tgtEl>
                                          <p:spTgt spid="2"/>
                                        </p:tgtEl>
                                        <p:attrNameLst>
                                          <p:attrName>ppt_x</p:attrName>
                                        </p:attrNameLst>
                                      </p:cBhvr>
                                      <p:tavLst>
                                        <p:tav tm="0">
                                          <p:val>
                                            <p:strVal val="0-#ppt_w/2"/>
                                          </p:val>
                                        </p:tav>
                                        <p:tav tm="100000">
                                          <p:val>
                                            <p:strVal val="#ppt_x"/>
                                          </p:val>
                                        </p:tav>
                                      </p:tavLst>
                                    </p:anim>
                                    <p:anim calcmode="lin" valueType="num">
                                      <p:cBhvr additive="base">
                                        <p:cTn id="8" dur="12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7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Picture Placeholder 4">
            <a:extLst>
              <a:ext uri="{FF2B5EF4-FFF2-40B4-BE49-F238E27FC236}">
                <a16:creationId xmlns:a16="http://schemas.microsoft.com/office/drawing/2014/main" id="{BD89274D-46F1-404F-9A1F-832329A5BA4C}"/>
              </a:ext>
            </a:extLst>
          </p:cNvPr>
          <p:cNvSpPr>
            <a:spLocks noGrp="1"/>
          </p:cNvSpPr>
          <p:nvPr>
            <p:ph type="pic" sz="quarter" idx="13"/>
          </p:nvPr>
        </p:nvSpPr>
        <p:spPr>
          <a:xfrm>
            <a:off x="3465656" y="2091155"/>
            <a:ext cx="8727931" cy="9533687"/>
          </a:xfrm>
          <a:custGeom>
            <a:avLst/>
            <a:gdLst>
              <a:gd name="connsiteX0" fmla="*/ 251277 w 8727931"/>
              <a:gd name="connsiteY0" fmla="*/ 0 h 9533687"/>
              <a:gd name="connsiteX1" fmla="*/ 8727931 w 8727931"/>
              <a:gd name="connsiteY1" fmla="*/ 0 h 9533687"/>
              <a:gd name="connsiteX2" fmla="*/ 8727931 w 8727931"/>
              <a:gd name="connsiteY2" fmla="*/ 9533687 h 9533687"/>
              <a:gd name="connsiteX3" fmla="*/ 251277 w 8727931"/>
              <a:gd name="connsiteY3" fmla="*/ 9533687 h 9533687"/>
              <a:gd name="connsiteX4" fmla="*/ 0 w 8727931"/>
              <a:gd name="connsiteY4" fmla="*/ 9282410 h 9533687"/>
              <a:gd name="connsiteX5" fmla="*/ 0 w 8727931"/>
              <a:gd name="connsiteY5" fmla="*/ 251277 h 9533687"/>
              <a:gd name="connsiteX6" fmla="*/ 251277 w 8727931"/>
              <a:gd name="connsiteY6" fmla="*/ 0 h 953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27931" h="9533687">
                <a:moveTo>
                  <a:pt x="251277" y="0"/>
                </a:moveTo>
                <a:lnTo>
                  <a:pt x="8727931" y="0"/>
                </a:lnTo>
                <a:lnTo>
                  <a:pt x="8727931" y="9533687"/>
                </a:lnTo>
                <a:lnTo>
                  <a:pt x="251277" y="9533687"/>
                </a:lnTo>
                <a:cubicBezTo>
                  <a:pt x="112501" y="9533687"/>
                  <a:pt x="0" y="9421186"/>
                  <a:pt x="0" y="9282410"/>
                </a:cubicBezTo>
                <a:lnTo>
                  <a:pt x="0" y="251277"/>
                </a:lnTo>
                <a:cubicBezTo>
                  <a:pt x="0" y="112501"/>
                  <a:pt x="112501" y="0"/>
                  <a:pt x="25127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74601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800" fill="hold"/>
                                        <p:tgtEl>
                                          <p:spTgt spid="5"/>
                                        </p:tgtEl>
                                        <p:attrNameLst>
                                          <p:attrName>ppt_x</p:attrName>
                                        </p:attrNameLst>
                                      </p:cBhvr>
                                      <p:tavLst>
                                        <p:tav tm="0">
                                          <p:val>
                                            <p:strVal val="1+#ppt_w/2"/>
                                          </p:val>
                                        </p:tav>
                                        <p:tav tm="100000">
                                          <p:val>
                                            <p:strVal val="#ppt_x"/>
                                          </p:val>
                                        </p:tav>
                                      </p:tavLst>
                                    </p:anim>
                                    <p:anim calcmode="lin" valueType="num">
                                      <p:cBhvr additive="base">
                                        <p:cTn id="8" dur="18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8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7" name="Picture Placeholder 6">
            <a:extLst>
              <a:ext uri="{FF2B5EF4-FFF2-40B4-BE49-F238E27FC236}">
                <a16:creationId xmlns:a16="http://schemas.microsoft.com/office/drawing/2014/main" id="{1E12FE6D-78FE-4F42-A970-BF00C9D8BAA2}"/>
              </a:ext>
            </a:extLst>
          </p:cNvPr>
          <p:cNvSpPr>
            <a:spLocks noGrp="1"/>
          </p:cNvSpPr>
          <p:nvPr>
            <p:ph type="pic" sz="quarter" idx="13"/>
          </p:nvPr>
        </p:nvSpPr>
        <p:spPr>
          <a:xfrm>
            <a:off x="12193587" y="2091155"/>
            <a:ext cx="8727931" cy="9533687"/>
          </a:xfrm>
          <a:custGeom>
            <a:avLst/>
            <a:gdLst>
              <a:gd name="connsiteX0" fmla="*/ 0 w 8727931"/>
              <a:gd name="connsiteY0" fmla="*/ 0 h 9533687"/>
              <a:gd name="connsiteX1" fmla="*/ 8476653 w 8727931"/>
              <a:gd name="connsiteY1" fmla="*/ 0 h 9533687"/>
              <a:gd name="connsiteX2" fmla="*/ 8727931 w 8727931"/>
              <a:gd name="connsiteY2" fmla="*/ 251277 h 9533687"/>
              <a:gd name="connsiteX3" fmla="*/ 8727931 w 8727931"/>
              <a:gd name="connsiteY3" fmla="*/ 9282410 h 9533687"/>
              <a:gd name="connsiteX4" fmla="*/ 8476653 w 8727931"/>
              <a:gd name="connsiteY4" fmla="*/ 9533687 h 9533687"/>
              <a:gd name="connsiteX5" fmla="*/ 0 w 8727931"/>
              <a:gd name="connsiteY5" fmla="*/ 9533687 h 953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27931" h="9533687">
                <a:moveTo>
                  <a:pt x="0" y="0"/>
                </a:moveTo>
                <a:lnTo>
                  <a:pt x="8476653" y="0"/>
                </a:lnTo>
                <a:cubicBezTo>
                  <a:pt x="8615429" y="0"/>
                  <a:pt x="8727931" y="112501"/>
                  <a:pt x="8727931" y="251277"/>
                </a:cubicBezTo>
                <a:lnTo>
                  <a:pt x="8727931" y="9282410"/>
                </a:lnTo>
                <a:cubicBezTo>
                  <a:pt x="8727931" y="9421186"/>
                  <a:pt x="8615429" y="9533687"/>
                  <a:pt x="8476653" y="9533687"/>
                </a:cubicBezTo>
                <a:lnTo>
                  <a:pt x="0" y="953368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08704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800" fill="hold"/>
                                        <p:tgtEl>
                                          <p:spTgt spid="7"/>
                                        </p:tgtEl>
                                        <p:attrNameLst>
                                          <p:attrName>ppt_x</p:attrName>
                                        </p:attrNameLst>
                                      </p:cBhvr>
                                      <p:tavLst>
                                        <p:tav tm="0">
                                          <p:val>
                                            <p:strVal val="#ppt_x"/>
                                          </p:val>
                                        </p:tav>
                                        <p:tav tm="100000">
                                          <p:val>
                                            <p:strVal val="#ppt_x"/>
                                          </p:val>
                                        </p:tav>
                                      </p:tavLst>
                                    </p:anim>
                                    <p:anim calcmode="lin" valueType="num">
                                      <p:cBhvr additive="base">
                                        <p:cTn id="8" dur="18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6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4" name="Picture Placeholder 13">
            <a:extLst>
              <a:ext uri="{FF2B5EF4-FFF2-40B4-BE49-F238E27FC236}">
                <a16:creationId xmlns:a16="http://schemas.microsoft.com/office/drawing/2014/main" id="{903FC9EE-4B68-4F52-9EE6-F0F1AA1A4CFF}"/>
              </a:ext>
            </a:extLst>
          </p:cNvPr>
          <p:cNvSpPr>
            <a:spLocks noGrp="1"/>
          </p:cNvSpPr>
          <p:nvPr>
            <p:ph type="pic" sz="quarter" idx="13"/>
          </p:nvPr>
        </p:nvSpPr>
        <p:spPr>
          <a:xfrm>
            <a:off x="5404386" y="3578924"/>
            <a:ext cx="3926403" cy="5664669"/>
          </a:xfrm>
          <a:custGeom>
            <a:avLst/>
            <a:gdLst>
              <a:gd name="connsiteX0" fmla="*/ 102872 w 3926403"/>
              <a:gd name="connsiteY0" fmla="*/ 0 h 5664669"/>
              <a:gd name="connsiteX1" fmla="*/ 3823531 w 3926403"/>
              <a:gd name="connsiteY1" fmla="*/ 0 h 5664669"/>
              <a:gd name="connsiteX2" fmla="*/ 3926403 w 3926403"/>
              <a:gd name="connsiteY2" fmla="*/ 102872 h 5664669"/>
              <a:gd name="connsiteX3" fmla="*/ 3926403 w 3926403"/>
              <a:gd name="connsiteY3" fmla="*/ 5561797 h 5664669"/>
              <a:gd name="connsiteX4" fmla="*/ 3823531 w 3926403"/>
              <a:gd name="connsiteY4" fmla="*/ 5664669 h 5664669"/>
              <a:gd name="connsiteX5" fmla="*/ 102872 w 3926403"/>
              <a:gd name="connsiteY5" fmla="*/ 5664669 h 5664669"/>
              <a:gd name="connsiteX6" fmla="*/ 0 w 3926403"/>
              <a:gd name="connsiteY6" fmla="*/ 5561797 h 5664669"/>
              <a:gd name="connsiteX7" fmla="*/ 0 w 3926403"/>
              <a:gd name="connsiteY7" fmla="*/ 102872 h 5664669"/>
              <a:gd name="connsiteX8" fmla="*/ 102872 w 3926403"/>
              <a:gd name="connsiteY8" fmla="*/ 0 h 566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5664669">
                <a:moveTo>
                  <a:pt x="102872" y="0"/>
                </a:moveTo>
                <a:lnTo>
                  <a:pt x="3823531" y="0"/>
                </a:lnTo>
                <a:cubicBezTo>
                  <a:pt x="3880346" y="0"/>
                  <a:pt x="3926403" y="46057"/>
                  <a:pt x="3926403" y="102872"/>
                </a:cubicBezTo>
                <a:lnTo>
                  <a:pt x="3926403" y="5561797"/>
                </a:lnTo>
                <a:cubicBezTo>
                  <a:pt x="3926403" y="5618612"/>
                  <a:pt x="3880346" y="5664669"/>
                  <a:pt x="3823531" y="5664669"/>
                </a:cubicBezTo>
                <a:lnTo>
                  <a:pt x="102872" y="5664669"/>
                </a:lnTo>
                <a:cubicBezTo>
                  <a:pt x="46057" y="5664669"/>
                  <a:pt x="0" y="5618612"/>
                  <a:pt x="0" y="5561797"/>
                </a:cubicBezTo>
                <a:lnTo>
                  <a:pt x="0" y="102872"/>
                </a:lnTo>
                <a:cubicBezTo>
                  <a:pt x="0" y="46057"/>
                  <a:pt x="46057" y="0"/>
                  <a:pt x="10287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8A49D040-7743-4D16-B377-5B78AF4A7E75}"/>
              </a:ext>
            </a:extLst>
          </p:cNvPr>
          <p:cNvSpPr>
            <a:spLocks noGrp="1"/>
          </p:cNvSpPr>
          <p:nvPr>
            <p:ph type="pic" sz="quarter" idx="14"/>
          </p:nvPr>
        </p:nvSpPr>
        <p:spPr>
          <a:xfrm>
            <a:off x="9773186" y="600014"/>
            <a:ext cx="3926403" cy="4853729"/>
          </a:xfrm>
          <a:custGeom>
            <a:avLst/>
            <a:gdLst>
              <a:gd name="connsiteX0" fmla="*/ 102872 w 3926403"/>
              <a:gd name="connsiteY0" fmla="*/ 0 h 4853729"/>
              <a:gd name="connsiteX1" fmla="*/ 3823531 w 3926403"/>
              <a:gd name="connsiteY1" fmla="*/ 0 h 4853729"/>
              <a:gd name="connsiteX2" fmla="*/ 3926403 w 3926403"/>
              <a:gd name="connsiteY2" fmla="*/ 102872 h 4853729"/>
              <a:gd name="connsiteX3" fmla="*/ 3926403 w 3926403"/>
              <a:gd name="connsiteY3" fmla="*/ 4750857 h 4853729"/>
              <a:gd name="connsiteX4" fmla="*/ 3823531 w 3926403"/>
              <a:gd name="connsiteY4" fmla="*/ 4853729 h 4853729"/>
              <a:gd name="connsiteX5" fmla="*/ 102872 w 3926403"/>
              <a:gd name="connsiteY5" fmla="*/ 4853729 h 4853729"/>
              <a:gd name="connsiteX6" fmla="*/ 0 w 3926403"/>
              <a:gd name="connsiteY6" fmla="*/ 4750857 h 4853729"/>
              <a:gd name="connsiteX7" fmla="*/ 0 w 3926403"/>
              <a:gd name="connsiteY7" fmla="*/ 102872 h 4853729"/>
              <a:gd name="connsiteX8" fmla="*/ 102872 w 3926403"/>
              <a:gd name="connsiteY8" fmla="*/ 0 h 485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4853729">
                <a:moveTo>
                  <a:pt x="102872" y="0"/>
                </a:moveTo>
                <a:lnTo>
                  <a:pt x="3823531" y="0"/>
                </a:lnTo>
                <a:cubicBezTo>
                  <a:pt x="3880346" y="0"/>
                  <a:pt x="3926403" y="46057"/>
                  <a:pt x="3926403" y="102872"/>
                </a:cubicBezTo>
                <a:lnTo>
                  <a:pt x="3926403" y="4750857"/>
                </a:lnTo>
                <a:cubicBezTo>
                  <a:pt x="3926403" y="4807672"/>
                  <a:pt x="3880346" y="4853729"/>
                  <a:pt x="3823531" y="4853729"/>
                </a:cubicBezTo>
                <a:lnTo>
                  <a:pt x="102872" y="4853729"/>
                </a:lnTo>
                <a:cubicBezTo>
                  <a:pt x="46057" y="4853729"/>
                  <a:pt x="0" y="4807672"/>
                  <a:pt x="0" y="4750857"/>
                </a:cubicBezTo>
                <a:lnTo>
                  <a:pt x="0" y="102872"/>
                </a:lnTo>
                <a:cubicBezTo>
                  <a:pt x="0" y="46057"/>
                  <a:pt x="46057" y="0"/>
                  <a:pt x="10287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C9DC3289-DAAE-42C2-B177-1F3B4B3B04CE}"/>
              </a:ext>
            </a:extLst>
          </p:cNvPr>
          <p:cNvSpPr>
            <a:spLocks noGrp="1"/>
          </p:cNvSpPr>
          <p:nvPr>
            <p:ph type="pic" sz="quarter" idx="15"/>
          </p:nvPr>
        </p:nvSpPr>
        <p:spPr>
          <a:xfrm>
            <a:off x="14141987" y="2624628"/>
            <a:ext cx="3926403" cy="3886092"/>
          </a:xfrm>
          <a:custGeom>
            <a:avLst/>
            <a:gdLst>
              <a:gd name="connsiteX0" fmla="*/ 101816 w 3926403"/>
              <a:gd name="connsiteY0" fmla="*/ 0 h 3886092"/>
              <a:gd name="connsiteX1" fmla="*/ 3824587 w 3926403"/>
              <a:gd name="connsiteY1" fmla="*/ 0 h 3886092"/>
              <a:gd name="connsiteX2" fmla="*/ 3926403 w 3926403"/>
              <a:gd name="connsiteY2" fmla="*/ 101816 h 3886092"/>
              <a:gd name="connsiteX3" fmla="*/ 3926403 w 3926403"/>
              <a:gd name="connsiteY3" fmla="*/ 3784276 h 3886092"/>
              <a:gd name="connsiteX4" fmla="*/ 3824587 w 3926403"/>
              <a:gd name="connsiteY4" fmla="*/ 3886092 h 3886092"/>
              <a:gd name="connsiteX5" fmla="*/ 101816 w 3926403"/>
              <a:gd name="connsiteY5" fmla="*/ 3886092 h 3886092"/>
              <a:gd name="connsiteX6" fmla="*/ 0 w 3926403"/>
              <a:gd name="connsiteY6" fmla="*/ 3784276 h 3886092"/>
              <a:gd name="connsiteX7" fmla="*/ 0 w 3926403"/>
              <a:gd name="connsiteY7" fmla="*/ 101816 h 3886092"/>
              <a:gd name="connsiteX8" fmla="*/ 101816 w 3926403"/>
              <a:gd name="connsiteY8" fmla="*/ 0 h 388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3886092">
                <a:moveTo>
                  <a:pt x="101816" y="0"/>
                </a:moveTo>
                <a:lnTo>
                  <a:pt x="3824587" y="0"/>
                </a:lnTo>
                <a:cubicBezTo>
                  <a:pt x="3880817" y="0"/>
                  <a:pt x="3926403" y="45585"/>
                  <a:pt x="3926403" y="101816"/>
                </a:cubicBezTo>
                <a:lnTo>
                  <a:pt x="3926403" y="3784276"/>
                </a:lnTo>
                <a:cubicBezTo>
                  <a:pt x="3926403" y="3840507"/>
                  <a:pt x="3880817" y="3886092"/>
                  <a:pt x="3824587" y="3886092"/>
                </a:cubicBezTo>
                <a:lnTo>
                  <a:pt x="101816" y="3886092"/>
                </a:lnTo>
                <a:cubicBezTo>
                  <a:pt x="45585" y="3886092"/>
                  <a:pt x="0" y="3840507"/>
                  <a:pt x="0" y="3784276"/>
                </a:cubicBezTo>
                <a:lnTo>
                  <a:pt x="0" y="101816"/>
                </a:lnTo>
                <a:cubicBezTo>
                  <a:pt x="0" y="45585"/>
                  <a:pt x="45585" y="0"/>
                  <a:pt x="10181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8" name="Picture Placeholder 17">
            <a:extLst>
              <a:ext uri="{FF2B5EF4-FFF2-40B4-BE49-F238E27FC236}">
                <a16:creationId xmlns:a16="http://schemas.microsoft.com/office/drawing/2014/main" id="{A824DCF8-6488-4312-B93E-BDAE05E1B6CC}"/>
              </a:ext>
            </a:extLst>
          </p:cNvPr>
          <p:cNvSpPr>
            <a:spLocks noGrp="1"/>
          </p:cNvSpPr>
          <p:nvPr>
            <p:ph type="pic" sz="quarter" idx="16"/>
          </p:nvPr>
        </p:nvSpPr>
        <p:spPr>
          <a:xfrm>
            <a:off x="14141987" y="8385769"/>
            <a:ext cx="3926403" cy="2724492"/>
          </a:xfrm>
          <a:custGeom>
            <a:avLst/>
            <a:gdLst>
              <a:gd name="connsiteX0" fmla="*/ 71382 w 3926403"/>
              <a:gd name="connsiteY0" fmla="*/ 0 h 2724492"/>
              <a:gd name="connsiteX1" fmla="*/ 3855021 w 3926403"/>
              <a:gd name="connsiteY1" fmla="*/ 0 h 2724492"/>
              <a:gd name="connsiteX2" fmla="*/ 3926403 w 3926403"/>
              <a:gd name="connsiteY2" fmla="*/ 71382 h 2724492"/>
              <a:gd name="connsiteX3" fmla="*/ 3926403 w 3926403"/>
              <a:gd name="connsiteY3" fmla="*/ 2653110 h 2724492"/>
              <a:gd name="connsiteX4" fmla="*/ 3855021 w 3926403"/>
              <a:gd name="connsiteY4" fmla="*/ 2724492 h 2724492"/>
              <a:gd name="connsiteX5" fmla="*/ 71382 w 3926403"/>
              <a:gd name="connsiteY5" fmla="*/ 2724492 h 2724492"/>
              <a:gd name="connsiteX6" fmla="*/ 0 w 3926403"/>
              <a:gd name="connsiteY6" fmla="*/ 2653110 h 2724492"/>
              <a:gd name="connsiteX7" fmla="*/ 0 w 3926403"/>
              <a:gd name="connsiteY7" fmla="*/ 71382 h 2724492"/>
              <a:gd name="connsiteX8" fmla="*/ 71382 w 3926403"/>
              <a:gd name="connsiteY8" fmla="*/ 0 h 272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2724492">
                <a:moveTo>
                  <a:pt x="71382" y="0"/>
                </a:moveTo>
                <a:lnTo>
                  <a:pt x="3855021" y="0"/>
                </a:lnTo>
                <a:cubicBezTo>
                  <a:pt x="3894445" y="0"/>
                  <a:pt x="3926403" y="31959"/>
                  <a:pt x="3926403" y="71382"/>
                </a:cubicBezTo>
                <a:lnTo>
                  <a:pt x="3926403" y="2653110"/>
                </a:lnTo>
                <a:cubicBezTo>
                  <a:pt x="3926403" y="2692533"/>
                  <a:pt x="3894445" y="2724492"/>
                  <a:pt x="3855021" y="2724492"/>
                </a:cubicBezTo>
                <a:lnTo>
                  <a:pt x="71382" y="2724492"/>
                </a:lnTo>
                <a:cubicBezTo>
                  <a:pt x="31959" y="2724492"/>
                  <a:pt x="0" y="2692533"/>
                  <a:pt x="0" y="2653110"/>
                </a:cubicBezTo>
                <a:lnTo>
                  <a:pt x="0" y="71382"/>
                </a:lnTo>
                <a:cubicBezTo>
                  <a:pt x="0" y="31959"/>
                  <a:pt x="31959" y="0"/>
                  <a:pt x="7138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6" name="Picture Placeholder 15">
            <a:extLst>
              <a:ext uri="{FF2B5EF4-FFF2-40B4-BE49-F238E27FC236}">
                <a16:creationId xmlns:a16="http://schemas.microsoft.com/office/drawing/2014/main" id="{440DCED3-97B9-4FB2-980E-F7701E113525}"/>
              </a:ext>
            </a:extLst>
          </p:cNvPr>
          <p:cNvSpPr>
            <a:spLocks noGrp="1"/>
          </p:cNvSpPr>
          <p:nvPr>
            <p:ph type="pic" sz="quarter" idx="17"/>
          </p:nvPr>
        </p:nvSpPr>
        <p:spPr>
          <a:xfrm>
            <a:off x="9773186" y="7141507"/>
            <a:ext cx="3926403" cy="3271587"/>
          </a:xfrm>
          <a:custGeom>
            <a:avLst/>
            <a:gdLst>
              <a:gd name="connsiteX0" fmla="*/ 85716 w 3926403"/>
              <a:gd name="connsiteY0" fmla="*/ 0 h 3271587"/>
              <a:gd name="connsiteX1" fmla="*/ 3840687 w 3926403"/>
              <a:gd name="connsiteY1" fmla="*/ 0 h 3271587"/>
              <a:gd name="connsiteX2" fmla="*/ 3926403 w 3926403"/>
              <a:gd name="connsiteY2" fmla="*/ 85716 h 3271587"/>
              <a:gd name="connsiteX3" fmla="*/ 3926403 w 3926403"/>
              <a:gd name="connsiteY3" fmla="*/ 3185871 h 3271587"/>
              <a:gd name="connsiteX4" fmla="*/ 3840687 w 3926403"/>
              <a:gd name="connsiteY4" fmla="*/ 3271587 h 3271587"/>
              <a:gd name="connsiteX5" fmla="*/ 85716 w 3926403"/>
              <a:gd name="connsiteY5" fmla="*/ 3271587 h 3271587"/>
              <a:gd name="connsiteX6" fmla="*/ 0 w 3926403"/>
              <a:gd name="connsiteY6" fmla="*/ 3185871 h 3271587"/>
              <a:gd name="connsiteX7" fmla="*/ 0 w 3926403"/>
              <a:gd name="connsiteY7" fmla="*/ 85716 h 3271587"/>
              <a:gd name="connsiteX8" fmla="*/ 85716 w 3926403"/>
              <a:gd name="connsiteY8" fmla="*/ 0 h 327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26403" h="3271587">
                <a:moveTo>
                  <a:pt x="85716" y="0"/>
                </a:moveTo>
                <a:lnTo>
                  <a:pt x="3840687" y="0"/>
                </a:lnTo>
                <a:cubicBezTo>
                  <a:pt x="3888027" y="0"/>
                  <a:pt x="3926403" y="38376"/>
                  <a:pt x="3926403" y="85716"/>
                </a:cubicBezTo>
                <a:lnTo>
                  <a:pt x="3926403" y="3185871"/>
                </a:lnTo>
                <a:cubicBezTo>
                  <a:pt x="3926403" y="3233211"/>
                  <a:pt x="3888027" y="3271587"/>
                  <a:pt x="3840687" y="3271587"/>
                </a:cubicBezTo>
                <a:lnTo>
                  <a:pt x="85716" y="3271587"/>
                </a:lnTo>
                <a:cubicBezTo>
                  <a:pt x="38376" y="3271587"/>
                  <a:pt x="0" y="3233211"/>
                  <a:pt x="0" y="3185871"/>
                </a:cubicBezTo>
                <a:lnTo>
                  <a:pt x="0" y="85716"/>
                </a:lnTo>
                <a:cubicBezTo>
                  <a:pt x="0" y="38376"/>
                  <a:pt x="38376" y="0"/>
                  <a:pt x="8571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6702247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72000">
                                          <p:cBhvr additive="base">
                                            <p:cTn id="7" dur="2500" fill="hold"/>
                                            <p:tgtEl>
                                              <p:spTgt spid="14"/>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14:bounceEnd="72000">
                                          <p:cBhvr additive="base">
                                            <p:cTn id="11" dur="2500" fill="hold"/>
                                            <p:tgtEl>
                                              <p:spTgt spid="15"/>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14:bounceEnd="72000">
                                          <p:cBhvr additive="base">
                                            <p:cTn id="15" dur="2500" fill="hold"/>
                                            <p:tgtEl>
                                              <p:spTgt spid="17"/>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2000">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14:bounceEnd="72000">
                                          <p:cBhvr additive="base">
                                            <p:cTn id="19" dur="2500" fill="hold"/>
                                            <p:tgtEl>
                                              <p:spTgt spid="16"/>
                                            </p:tgtEl>
                                            <p:attrNameLst>
                                              <p:attrName>ppt_x</p:attrName>
                                            </p:attrNameLst>
                                          </p:cBhvr>
                                          <p:tavLst>
                                            <p:tav tm="0">
                                              <p:val>
                                                <p:strVal val="#ppt_x"/>
                                              </p:val>
                                            </p:tav>
                                            <p:tav tm="100000">
                                              <p:val>
                                                <p:strVal val="#ppt_x"/>
                                              </p:val>
                                            </p:tav>
                                          </p:tavLst>
                                        </p:anim>
                                        <p:anim calcmode="lin" valueType="num" p14:bounceEnd="72000">
                                          <p:cBhvr additive="base">
                                            <p:cTn id="20" dur="2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72000">
                                      <p:stCondLst>
                                        <p:cond delay="400"/>
                                      </p:stCondLst>
                                      <p:childTnLst>
                                        <p:set>
                                          <p:cBhvr>
                                            <p:cTn id="22" dur="1" fill="hold">
                                              <p:stCondLst>
                                                <p:cond delay="0"/>
                                              </p:stCondLst>
                                            </p:cTn>
                                            <p:tgtEl>
                                              <p:spTgt spid="18"/>
                                            </p:tgtEl>
                                            <p:attrNameLst>
                                              <p:attrName>style.visibility</p:attrName>
                                            </p:attrNameLst>
                                          </p:cBhvr>
                                          <p:to>
                                            <p:strVal val="visible"/>
                                          </p:to>
                                        </p:set>
                                        <p:anim calcmode="lin" valueType="num" p14:bounceEnd="72000">
                                          <p:cBhvr additive="base">
                                            <p:cTn id="23" dur="2500" fill="hold"/>
                                            <p:tgtEl>
                                              <p:spTgt spid="18"/>
                                            </p:tgtEl>
                                            <p:attrNameLst>
                                              <p:attrName>ppt_x</p:attrName>
                                            </p:attrNameLst>
                                          </p:cBhvr>
                                          <p:tavLst>
                                            <p:tav tm="0">
                                              <p:val>
                                                <p:strVal val="#ppt_x"/>
                                              </p:val>
                                            </p:tav>
                                            <p:tav tm="100000">
                                              <p:val>
                                                <p:strVal val="#ppt_x"/>
                                              </p:val>
                                            </p:tav>
                                          </p:tavLst>
                                        </p:anim>
                                        <p:anim calcmode="lin" valueType="num" p14:bounceEnd="72000">
                                          <p:cBhvr additive="base">
                                            <p:cTn id="24" dur="2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0" fill="hold"/>
                                            <p:tgtEl>
                                              <p:spTgt spid="14"/>
                                            </p:tgtEl>
                                            <p:attrNameLst>
                                              <p:attrName>ppt_x</p:attrName>
                                            </p:attrNameLst>
                                          </p:cBhvr>
                                          <p:tavLst>
                                            <p:tav tm="0">
                                              <p:val>
                                                <p:strVal val="#ppt_x"/>
                                              </p:val>
                                            </p:tav>
                                            <p:tav tm="100000">
                                              <p:val>
                                                <p:strVal val="#ppt_x"/>
                                              </p:val>
                                            </p:tav>
                                          </p:tavLst>
                                        </p:anim>
                                        <p:anim calcmode="lin" valueType="num">
                                          <p:cBhvr additive="base">
                                            <p:cTn id="8" dur="2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2500" fill="hold"/>
                                            <p:tgtEl>
                                              <p:spTgt spid="15"/>
                                            </p:tgtEl>
                                            <p:attrNameLst>
                                              <p:attrName>ppt_x</p:attrName>
                                            </p:attrNameLst>
                                          </p:cBhvr>
                                          <p:tavLst>
                                            <p:tav tm="0">
                                              <p:val>
                                                <p:strVal val="#ppt_x"/>
                                              </p:val>
                                            </p:tav>
                                            <p:tav tm="100000">
                                              <p:val>
                                                <p:strVal val="#ppt_x"/>
                                              </p:val>
                                            </p:tav>
                                          </p:tavLst>
                                        </p:anim>
                                        <p:anim calcmode="lin" valueType="num">
                                          <p:cBhvr additive="base">
                                            <p:cTn id="12" dur="2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2500" fill="hold"/>
                                            <p:tgtEl>
                                              <p:spTgt spid="17"/>
                                            </p:tgtEl>
                                            <p:attrNameLst>
                                              <p:attrName>ppt_x</p:attrName>
                                            </p:attrNameLst>
                                          </p:cBhvr>
                                          <p:tavLst>
                                            <p:tav tm="0">
                                              <p:val>
                                                <p:strVal val="#ppt_x"/>
                                              </p:val>
                                            </p:tav>
                                            <p:tav tm="100000">
                                              <p:val>
                                                <p:strVal val="#ppt_x"/>
                                              </p:val>
                                            </p:tav>
                                          </p:tavLst>
                                        </p:anim>
                                        <p:anim calcmode="lin" valueType="num">
                                          <p:cBhvr additive="base">
                                            <p:cTn id="16" dur="2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2500" fill="hold"/>
                                            <p:tgtEl>
                                              <p:spTgt spid="16"/>
                                            </p:tgtEl>
                                            <p:attrNameLst>
                                              <p:attrName>ppt_x</p:attrName>
                                            </p:attrNameLst>
                                          </p:cBhvr>
                                          <p:tavLst>
                                            <p:tav tm="0">
                                              <p:val>
                                                <p:strVal val="#ppt_x"/>
                                              </p:val>
                                            </p:tav>
                                            <p:tav tm="100000">
                                              <p:val>
                                                <p:strVal val="#ppt_x"/>
                                              </p:val>
                                            </p:tav>
                                          </p:tavLst>
                                        </p:anim>
                                        <p:anim calcmode="lin" valueType="num">
                                          <p:cBhvr additive="base">
                                            <p:cTn id="20" dur="2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4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2500" fill="hold"/>
                                            <p:tgtEl>
                                              <p:spTgt spid="18"/>
                                            </p:tgtEl>
                                            <p:attrNameLst>
                                              <p:attrName>ppt_x</p:attrName>
                                            </p:attrNameLst>
                                          </p:cBhvr>
                                          <p:tavLst>
                                            <p:tav tm="0">
                                              <p:val>
                                                <p:strVal val="#ppt_x"/>
                                              </p:val>
                                            </p:tav>
                                            <p:tav tm="100000">
                                              <p:val>
                                                <p:strVal val="#ppt_x"/>
                                              </p:val>
                                            </p:tav>
                                          </p:tavLst>
                                        </p:anim>
                                        <p:anim calcmode="lin" valueType="num">
                                          <p:cBhvr additive="base">
                                            <p:cTn id="24" dur="2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6" grpId="0" animBg="1"/>
        </p:bldLst>
      </p:timing>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35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9" name="Picture Placeholder 18">
            <a:extLst>
              <a:ext uri="{FF2B5EF4-FFF2-40B4-BE49-F238E27FC236}">
                <a16:creationId xmlns:a16="http://schemas.microsoft.com/office/drawing/2014/main" id="{3CDD3870-C715-4C53-9585-F741A2C71E78}"/>
              </a:ext>
            </a:extLst>
          </p:cNvPr>
          <p:cNvSpPr>
            <a:spLocks noGrp="1"/>
          </p:cNvSpPr>
          <p:nvPr>
            <p:ph type="pic" sz="quarter" idx="12"/>
          </p:nvPr>
        </p:nvSpPr>
        <p:spPr>
          <a:xfrm>
            <a:off x="16278647" y="481145"/>
            <a:ext cx="3938333" cy="4179264"/>
          </a:xfrm>
          <a:custGeom>
            <a:avLst/>
            <a:gdLst>
              <a:gd name="connsiteX0" fmla="*/ 0 w 3938333"/>
              <a:gd name="connsiteY0" fmla="*/ 0 h 4179264"/>
              <a:gd name="connsiteX1" fmla="*/ 3747441 w 3938333"/>
              <a:gd name="connsiteY1" fmla="*/ 0 h 4179264"/>
              <a:gd name="connsiteX2" fmla="*/ 3938333 w 3938333"/>
              <a:gd name="connsiteY2" fmla="*/ 190891 h 4179264"/>
              <a:gd name="connsiteX3" fmla="*/ 3938333 w 3938333"/>
              <a:gd name="connsiteY3" fmla="*/ 4179264 h 4179264"/>
              <a:gd name="connsiteX4" fmla="*/ 0 w 3938333"/>
              <a:gd name="connsiteY4" fmla="*/ 4179264 h 417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333" h="4179264">
                <a:moveTo>
                  <a:pt x="0" y="0"/>
                </a:moveTo>
                <a:lnTo>
                  <a:pt x="3747441" y="0"/>
                </a:lnTo>
                <a:cubicBezTo>
                  <a:pt x="3852869" y="0"/>
                  <a:pt x="3938333" y="85465"/>
                  <a:pt x="3938333" y="190891"/>
                </a:cubicBezTo>
                <a:lnTo>
                  <a:pt x="393833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64FBAD0B-42CC-4583-8C90-F737428277A3}"/>
              </a:ext>
            </a:extLst>
          </p:cNvPr>
          <p:cNvSpPr>
            <a:spLocks noGrp="1"/>
          </p:cNvSpPr>
          <p:nvPr>
            <p:ph type="pic" sz="quarter" idx="13"/>
          </p:nvPr>
        </p:nvSpPr>
        <p:spPr>
          <a:xfrm>
            <a:off x="12249815" y="481145"/>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AB92AA44-3056-4640-AE83-0BC4C1BCB843}"/>
              </a:ext>
            </a:extLst>
          </p:cNvPr>
          <p:cNvSpPr>
            <a:spLocks noGrp="1"/>
          </p:cNvSpPr>
          <p:nvPr>
            <p:ph type="pic" sz="quarter" idx="14"/>
          </p:nvPr>
        </p:nvSpPr>
        <p:spPr>
          <a:xfrm>
            <a:off x="8216484" y="4768367"/>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2" name="Picture Placeholder 21">
            <a:extLst>
              <a:ext uri="{FF2B5EF4-FFF2-40B4-BE49-F238E27FC236}">
                <a16:creationId xmlns:a16="http://schemas.microsoft.com/office/drawing/2014/main" id="{5A16F2E8-B18C-43CB-A260-74ED835B6FC8}"/>
              </a:ext>
            </a:extLst>
          </p:cNvPr>
          <p:cNvSpPr>
            <a:spLocks noGrp="1"/>
          </p:cNvSpPr>
          <p:nvPr>
            <p:ph type="pic" sz="quarter" idx="15"/>
          </p:nvPr>
        </p:nvSpPr>
        <p:spPr>
          <a:xfrm>
            <a:off x="4170195" y="4768367"/>
            <a:ext cx="3938333" cy="4179264"/>
          </a:xfrm>
          <a:custGeom>
            <a:avLst/>
            <a:gdLst>
              <a:gd name="connsiteX0" fmla="*/ 0 w 3938333"/>
              <a:gd name="connsiteY0" fmla="*/ 0 h 4179264"/>
              <a:gd name="connsiteX1" fmla="*/ 3938333 w 3938333"/>
              <a:gd name="connsiteY1" fmla="*/ 0 h 4179264"/>
              <a:gd name="connsiteX2" fmla="*/ 3938333 w 3938333"/>
              <a:gd name="connsiteY2" fmla="*/ 4179264 h 4179264"/>
              <a:gd name="connsiteX3" fmla="*/ 0 w 393833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38333" h="4179264">
                <a:moveTo>
                  <a:pt x="0" y="0"/>
                </a:moveTo>
                <a:lnTo>
                  <a:pt x="3938333" y="0"/>
                </a:lnTo>
                <a:lnTo>
                  <a:pt x="393833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3" name="Picture Placeholder 22">
            <a:extLst>
              <a:ext uri="{FF2B5EF4-FFF2-40B4-BE49-F238E27FC236}">
                <a16:creationId xmlns:a16="http://schemas.microsoft.com/office/drawing/2014/main" id="{3A3784B9-508A-4B75-9D7E-381A78C381D6}"/>
              </a:ext>
            </a:extLst>
          </p:cNvPr>
          <p:cNvSpPr>
            <a:spLocks noGrp="1"/>
          </p:cNvSpPr>
          <p:nvPr>
            <p:ph type="pic" sz="quarter" idx="16"/>
          </p:nvPr>
        </p:nvSpPr>
        <p:spPr>
          <a:xfrm>
            <a:off x="12249815" y="9055589"/>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A9F0F9EF-53B4-4A2C-B472-A90B22C56F67}"/>
              </a:ext>
            </a:extLst>
          </p:cNvPr>
          <p:cNvSpPr>
            <a:spLocks noGrp="1"/>
          </p:cNvSpPr>
          <p:nvPr>
            <p:ph type="pic" sz="quarter" idx="17"/>
          </p:nvPr>
        </p:nvSpPr>
        <p:spPr>
          <a:xfrm>
            <a:off x="16278647" y="9055589"/>
            <a:ext cx="3938333" cy="4179264"/>
          </a:xfrm>
          <a:custGeom>
            <a:avLst/>
            <a:gdLst>
              <a:gd name="connsiteX0" fmla="*/ 0 w 3938333"/>
              <a:gd name="connsiteY0" fmla="*/ 0 h 4179264"/>
              <a:gd name="connsiteX1" fmla="*/ 3938333 w 3938333"/>
              <a:gd name="connsiteY1" fmla="*/ 0 h 4179264"/>
              <a:gd name="connsiteX2" fmla="*/ 3938333 w 3938333"/>
              <a:gd name="connsiteY2" fmla="*/ 3988373 h 4179264"/>
              <a:gd name="connsiteX3" fmla="*/ 3747441 w 3938333"/>
              <a:gd name="connsiteY3" fmla="*/ 4179264 h 4179264"/>
              <a:gd name="connsiteX4" fmla="*/ 0 w 3938333"/>
              <a:gd name="connsiteY4" fmla="*/ 4179264 h 417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333" h="4179264">
                <a:moveTo>
                  <a:pt x="0" y="0"/>
                </a:moveTo>
                <a:lnTo>
                  <a:pt x="3938333" y="0"/>
                </a:lnTo>
                <a:lnTo>
                  <a:pt x="3938333" y="3988373"/>
                </a:lnTo>
                <a:cubicBezTo>
                  <a:pt x="3938333" y="4093799"/>
                  <a:pt x="3852869" y="4179264"/>
                  <a:pt x="3747441" y="4179264"/>
                </a:cubicBez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714529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72000">
                                          <p:cBhvr additive="base">
                                            <p:cTn id="7" dur="2500" fill="hold"/>
                                            <p:tgtEl>
                                              <p:spTgt spid="19"/>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20"/>
                                            </p:tgtEl>
                                            <p:attrNameLst>
                                              <p:attrName>style.visibility</p:attrName>
                                            </p:attrNameLst>
                                          </p:cBhvr>
                                          <p:to>
                                            <p:strVal val="visible"/>
                                          </p:to>
                                        </p:set>
                                        <p:anim calcmode="lin" valueType="num" p14:bounceEnd="72000">
                                          <p:cBhvr additive="base">
                                            <p:cTn id="11" dur="2500" fill="hold"/>
                                            <p:tgtEl>
                                              <p:spTgt spid="20"/>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22"/>
                                            </p:tgtEl>
                                            <p:attrNameLst>
                                              <p:attrName>style.visibility</p:attrName>
                                            </p:attrNameLst>
                                          </p:cBhvr>
                                          <p:to>
                                            <p:strVal val="visible"/>
                                          </p:to>
                                        </p:set>
                                        <p:anim calcmode="lin" valueType="num" p14:bounceEnd="72000">
                                          <p:cBhvr additive="base">
                                            <p:cTn id="15" dur="2500" fill="hold"/>
                                            <p:tgtEl>
                                              <p:spTgt spid="22"/>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2000">
                                      <p:stCondLst>
                                        <p:cond delay="300"/>
                                      </p:stCondLst>
                                      <p:childTnLst>
                                        <p:set>
                                          <p:cBhvr>
                                            <p:cTn id="18" dur="1" fill="hold">
                                              <p:stCondLst>
                                                <p:cond delay="0"/>
                                              </p:stCondLst>
                                            </p:cTn>
                                            <p:tgtEl>
                                              <p:spTgt spid="21"/>
                                            </p:tgtEl>
                                            <p:attrNameLst>
                                              <p:attrName>style.visibility</p:attrName>
                                            </p:attrNameLst>
                                          </p:cBhvr>
                                          <p:to>
                                            <p:strVal val="visible"/>
                                          </p:to>
                                        </p:set>
                                        <p:anim calcmode="lin" valueType="num" p14:bounceEnd="72000">
                                          <p:cBhvr additive="base">
                                            <p:cTn id="19" dur="2500" fill="hold"/>
                                            <p:tgtEl>
                                              <p:spTgt spid="21"/>
                                            </p:tgtEl>
                                            <p:attrNameLst>
                                              <p:attrName>ppt_x</p:attrName>
                                            </p:attrNameLst>
                                          </p:cBhvr>
                                          <p:tavLst>
                                            <p:tav tm="0">
                                              <p:val>
                                                <p:strVal val="#ppt_x"/>
                                              </p:val>
                                            </p:tav>
                                            <p:tav tm="100000">
                                              <p:val>
                                                <p:strVal val="#ppt_x"/>
                                              </p:val>
                                            </p:tav>
                                          </p:tavLst>
                                        </p:anim>
                                        <p:anim calcmode="lin" valueType="num" p14:bounceEnd="72000">
                                          <p:cBhvr additive="base">
                                            <p:cTn id="20" dur="2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72000">
                                      <p:stCondLst>
                                        <p:cond delay="400"/>
                                      </p:stCondLst>
                                      <p:childTnLst>
                                        <p:set>
                                          <p:cBhvr>
                                            <p:cTn id="22" dur="1" fill="hold">
                                              <p:stCondLst>
                                                <p:cond delay="0"/>
                                              </p:stCondLst>
                                            </p:cTn>
                                            <p:tgtEl>
                                              <p:spTgt spid="24"/>
                                            </p:tgtEl>
                                            <p:attrNameLst>
                                              <p:attrName>style.visibility</p:attrName>
                                            </p:attrNameLst>
                                          </p:cBhvr>
                                          <p:to>
                                            <p:strVal val="visible"/>
                                          </p:to>
                                        </p:set>
                                        <p:anim calcmode="lin" valueType="num" p14:bounceEnd="72000">
                                          <p:cBhvr additive="base">
                                            <p:cTn id="23" dur="2500" fill="hold"/>
                                            <p:tgtEl>
                                              <p:spTgt spid="24"/>
                                            </p:tgtEl>
                                            <p:attrNameLst>
                                              <p:attrName>ppt_x</p:attrName>
                                            </p:attrNameLst>
                                          </p:cBhvr>
                                          <p:tavLst>
                                            <p:tav tm="0">
                                              <p:val>
                                                <p:strVal val="#ppt_x"/>
                                              </p:val>
                                            </p:tav>
                                            <p:tav tm="100000">
                                              <p:val>
                                                <p:strVal val="#ppt_x"/>
                                              </p:val>
                                            </p:tav>
                                          </p:tavLst>
                                        </p:anim>
                                        <p:anim calcmode="lin" valueType="num" p14:bounceEnd="72000">
                                          <p:cBhvr additive="base">
                                            <p:cTn id="24" dur="2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72000">
                                      <p:stCondLst>
                                        <p:cond delay="500"/>
                                      </p:stCondLst>
                                      <p:childTnLst>
                                        <p:set>
                                          <p:cBhvr>
                                            <p:cTn id="26" dur="1" fill="hold">
                                              <p:stCondLst>
                                                <p:cond delay="0"/>
                                              </p:stCondLst>
                                            </p:cTn>
                                            <p:tgtEl>
                                              <p:spTgt spid="23"/>
                                            </p:tgtEl>
                                            <p:attrNameLst>
                                              <p:attrName>style.visibility</p:attrName>
                                            </p:attrNameLst>
                                          </p:cBhvr>
                                          <p:to>
                                            <p:strVal val="visible"/>
                                          </p:to>
                                        </p:set>
                                        <p:anim calcmode="lin" valueType="num" p14:bounceEnd="72000">
                                          <p:cBhvr additive="base">
                                            <p:cTn id="27" dur="2500" fill="hold"/>
                                            <p:tgtEl>
                                              <p:spTgt spid="23"/>
                                            </p:tgtEl>
                                            <p:attrNameLst>
                                              <p:attrName>ppt_x</p:attrName>
                                            </p:attrNameLst>
                                          </p:cBhvr>
                                          <p:tavLst>
                                            <p:tav tm="0">
                                              <p:val>
                                                <p:strVal val="#ppt_x"/>
                                              </p:val>
                                            </p:tav>
                                            <p:tav tm="100000">
                                              <p:val>
                                                <p:strVal val="#ppt_x"/>
                                              </p:val>
                                            </p:tav>
                                          </p:tavLst>
                                        </p:anim>
                                        <p:anim calcmode="lin" valueType="num" p14:bounceEnd="72000">
                                          <p:cBhvr additive="base">
                                            <p:cTn id="28" dur="2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500" fill="hold"/>
                                            <p:tgtEl>
                                              <p:spTgt spid="19"/>
                                            </p:tgtEl>
                                            <p:attrNameLst>
                                              <p:attrName>ppt_x</p:attrName>
                                            </p:attrNameLst>
                                          </p:cBhvr>
                                          <p:tavLst>
                                            <p:tav tm="0">
                                              <p:val>
                                                <p:strVal val="#ppt_x"/>
                                              </p:val>
                                            </p:tav>
                                            <p:tav tm="100000">
                                              <p:val>
                                                <p:strVal val="#ppt_x"/>
                                              </p:val>
                                            </p:tav>
                                          </p:tavLst>
                                        </p:anim>
                                        <p:anim calcmode="lin" valueType="num">
                                          <p:cBhvr additive="base">
                                            <p:cTn id="8" dur="2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2500" fill="hold"/>
                                            <p:tgtEl>
                                              <p:spTgt spid="20"/>
                                            </p:tgtEl>
                                            <p:attrNameLst>
                                              <p:attrName>ppt_x</p:attrName>
                                            </p:attrNameLst>
                                          </p:cBhvr>
                                          <p:tavLst>
                                            <p:tav tm="0">
                                              <p:val>
                                                <p:strVal val="#ppt_x"/>
                                              </p:val>
                                            </p:tav>
                                            <p:tav tm="100000">
                                              <p:val>
                                                <p:strVal val="#ppt_x"/>
                                              </p:val>
                                            </p:tav>
                                          </p:tavLst>
                                        </p:anim>
                                        <p:anim calcmode="lin" valueType="num">
                                          <p:cBhvr additive="base">
                                            <p:cTn id="12" dur="2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2500" fill="hold"/>
                                            <p:tgtEl>
                                              <p:spTgt spid="22"/>
                                            </p:tgtEl>
                                            <p:attrNameLst>
                                              <p:attrName>ppt_x</p:attrName>
                                            </p:attrNameLst>
                                          </p:cBhvr>
                                          <p:tavLst>
                                            <p:tav tm="0">
                                              <p:val>
                                                <p:strVal val="#ppt_x"/>
                                              </p:val>
                                            </p:tav>
                                            <p:tav tm="100000">
                                              <p:val>
                                                <p:strVal val="#ppt_x"/>
                                              </p:val>
                                            </p:tav>
                                          </p:tavLst>
                                        </p:anim>
                                        <p:anim calcmode="lin" valueType="num">
                                          <p:cBhvr additive="base">
                                            <p:cTn id="16" dur="2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3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2500" fill="hold"/>
                                            <p:tgtEl>
                                              <p:spTgt spid="21"/>
                                            </p:tgtEl>
                                            <p:attrNameLst>
                                              <p:attrName>ppt_x</p:attrName>
                                            </p:attrNameLst>
                                          </p:cBhvr>
                                          <p:tavLst>
                                            <p:tav tm="0">
                                              <p:val>
                                                <p:strVal val="#ppt_x"/>
                                              </p:val>
                                            </p:tav>
                                            <p:tav tm="100000">
                                              <p:val>
                                                <p:strVal val="#ppt_x"/>
                                              </p:val>
                                            </p:tav>
                                          </p:tavLst>
                                        </p:anim>
                                        <p:anim calcmode="lin" valueType="num">
                                          <p:cBhvr additive="base">
                                            <p:cTn id="20" dur="2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4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2500" fill="hold"/>
                                            <p:tgtEl>
                                              <p:spTgt spid="24"/>
                                            </p:tgtEl>
                                            <p:attrNameLst>
                                              <p:attrName>ppt_x</p:attrName>
                                            </p:attrNameLst>
                                          </p:cBhvr>
                                          <p:tavLst>
                                            <p:tav tm="0">
                                              <p:val>
                                                <p:strVal val="#ppt_x"/>
                                              </p:val>
                                            </p:tav>
                                            <p:tav tm="100000">
                                              <p:val>
                                                <p:strVal val="#ppt_x"/>
                                              </p:val>
                                            </p:tav>
                                          </p:tavLst>
                                        </p:anim>
                                        <p:anim calcmode="lin" valueType="num">
                                          <p:cBhvr additive="base">
                                            <p:cTn id="24" dur="2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50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2500" fill="hold"/>
                                            <p:tgtEl>
                                              <p:spTgt spid="23"/>
                                            </p:tgtEl>
                                            <p:attrNameLst>
                                              <p:attrName>ppt_x</p:attrName>
                                            </p:attrNameLst>
                                          </p:cBhvr>
                                          <p:tavLst>
                                            <p:tav tm="0">
                                              <p:val>
                                                <p:strVal val="#ppt_x"/>
                                              </p:val>
                                            </p:tav>
                                            <p:tav tm="100000">
                                              <p:val>
                                                <p:strVal val="#ppt_x"/>
                                              </p:val>
                                            </p:tav>
                                          </p:tavLst>
                                        </p:anim>
                                        <p:anim calcmode="lin" valueType="num">
                                          <p:cBhvr additive="base">
                                            <p:cTn id="28" dur="2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4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9" name="Picture Placeholder 8">
            <a:extLst>
              <a:ext uri="{FF2B5EF4-FFF2-40B4-BE49-F238E27FC236}">
                <a16:creationId xmlns:a16="http://schemas.microsoft.com/office/drawing/2014/main" id="{0B1939E0-D85C-4041-A6CB-C8E42A68134E}"/>
              </a:ext>
            </a:extLst>
          </p:cNvPr>
          <p:cNvSpPr>
            <a:spLocks noGrp="1"/>
          </p:cNvSpPr>
          <p:nvPr>
            <p:ph type="pic" sz="quarter" idx="12"/>
          </p:nvPr>
        </p:nvSpPr>
        <p:spPr>
          <a:xfrm>
            <a:off x="4176160" y="2624757"/>
            <a:ext cx="3938333" cy="4179264"/>
          </a:xfrm>
          <a:custGeom>
            <a:avLst/>
            <a:gdLst>
              <a:gd name="connsiteX0" fmla="*/ 190891 w 3938333"/>
              <a:gd name="connsiteY0" fmla="*/ 0 h 4179264"/>
              <a:gd name="connsiteX1" fmla="*/ 3938333 w 3938333"/>
              <a:gd name="connsiteY1" fmla="*/ 0 h 4179264"/>
              <a:gd name="connsiteX2" fmla="*/ 3938333 w 3938333"/>
              <a:gd name="connsiteY2" fmla="*/ 4179264 h 4179264"/>
              <a:gd name="connsiteX3" fmla="*/ 0 w 3938333"/>
              <a:gd name="connsiteY3" fmla="*/ 4179264 h 4179264"/>
              <a:gd name="connsiteX4" fmla="*/ 0 w 3938333"/>
              <a:gd name="connsiteY4" fmla="*/ 190891 h 4179264"/>
              <a:gd name="connsiteX5" fmla="*/ 190891 w 3938333"/>
              <a:gd name="connsiteY5" fmla="*/ 0 h 41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8333" h="4179264">
                <a:moveTo>
                  <a:pt x="190891" y="0"/>
                </a:moveTo>
                <a:lnTo>
                  <a:pt x="3938333" y="0"/>
                </a:lnTo>
                <a:lnTo>
                  <a:pt x="3938333" y="4179264"/>
                </a:lnTo>
                <a:lnTo>
                  <a:pt x="0" y="4179264"/>
                </a:lnTo>
                <a:lnTo>
                  <a:pt x="0" y="190891"/>
                </a:lnTo>
                <a:cubicBezTo>
                  <a:pt x="0" y="85465"/>
                  <a:pt x="85465" y="0"/>
                  <a:pt x="19089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020C1A15-ACE5-49D1-A3F6-63C8F5FF1EF9}"/>
              </a:ext>
            </a:extLst>
          </p:cNvPr>
          <p:cNvSpPr>
            <a:spLocks noGrp="1"/>
          </p:cNvSpPr>
          <p:nvPr>
            <p:ph type="pic" sz="quarter" idx="13"/>
          </p:nvPr>
        </p:nvSpPr>
        <p:spPr>
          <a:xfrm>
            <a:off x="8222449" y="6911979"/>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E56C758D-179E-4D6D-A1BC-2C48452E9B49}"/>
              </a:ext>
            </a:extLst>
          </p:cNvPr>
          <p:cNvSpPr>
            <a:spLocks noGrp="1"/>
          </p:cNvSpPr>
          <p:nvPr>
            <p:ph type="pic" sz="quarter" idx="14"/>
          </p:nvPr>
        </p:nvSpPr>
        <p:spPr>
          <a:xfrm>
            <a:off x="12255780" y="2624757"/>
            <a:ext cx="3926403" cy="4179264"/>
          </a:xfrm>
          <a:custGeom>
            <a:avLst/>
            <a:gdLst>
              <a:gd name="connsiteX0" fmla="*/ 0 w 3926403"/>
              <a:gd name="connsiteY0" fmla="*/ 0 h 4179264"/>
              <a:gd name="connsiteX1" fmla="*/ 3926403 w 3926403"/>
              <a:gd name="connsiteY1" fmla="*/ 0 h 4179264"/>
              <a:gd name="connsiteX2" fmla="*/ 3926403 w 3926403"/>
              <a:gd name="connsiteY2" fmla="*/ 4179264 h 4179264"/>
              <a:gd name="connsiteX3" fmla="*/ 0 w 3926403"/>
              <a:gd name="connsiteY3" fmla="*/ 4179264 h 4179264"/>
            </a:gdLst>
            <a:ahLst/>
            <a:cxnLst>
              <a:cxn ang="0">
                <a:pos x="connsiteX0" y="connsiteY0"/>
              </a:cxn>
              <a:cxn ang="0">
                <a:pos x="connsiteX1" y="connsiteY1"/>
              </a:cxn>
              <a:cxn ang="0">
                <a:pos x="connsiteX2" y="connsiteY2"/>
              </a:cxn>
              <a:cxn ang="0">
                <a:pos x="connsiteX3" y="connsiteY3"/>
              </a:cxn>
            </a:cxnLst>
            <a:rect l="l" t="t" r="r" b="b"/>
            <a:pathLst>
              <a:path w="3926403" h="4179264">
                <a:moveTo>
                  <a:pt x="0" y="0"/>
                </a:moveTo>
                <a:lnTo>
                  <a:pt x="3926403" y="0"/>
                </a:lnTo>
                <a:lnTo>
                  <a:pt x="3926403" y="4179264"/>
                </a:ln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6" name="Picture Placeholder 15">
            <a:extLst>
              <a:ext uri="{FF2B5EF4-FFF2-40B4-BE49-F238E27FC236}">
                <a16:creationId xmlns:a16="http://schemas.microsoft.com/office/drawing/2014/main" id="{598BD8D6-CA9B-4100-B7C2-C1BF996853EF}"/>
              </a:ext>
            </a:extLst>
          </p:cNvPr>
          <p:cNvSpPr>
            <a:spLocks noGrp="1"/>
          </p:cNvSpPr>
          <p:nvPr>
            <p:ph type="pic" sz="quarter" idx="15"/>
          </p:nvPr>
        </p:nvSpPr>
        <p:spPr>
          <a:xfrm>
            <a:off x="16284612" y="6911979"/>
            <a:ext cx="3938332" cy="4179264"/>
          </a:xfrm>
          <a:custGeom>
            <a:avLst/>
            <a:gdLst>
              <a:gd name="connsiteX0" fmla="*/ 0 w 3938332"/>
              <a:gd name="connsiteY0" fmla="*/ 0 h 4179264"/>
              <a:gd name="connsiteX1" fmla="*/ 3938332 w 3938332"/>
              <a:gd name="connsiteY1" fmla="*/ 0 h 4179264"/>
              <a:gd name="connsiteX2" fmla="*/ 3938332 w 3938332"/>
              <a:gd name="connsiteY2" fmla="*/ 3988373 h 4179264"/>
              <a:gd name="connsiteX3" fmla="*/ 3747442 w 3938332"/>
              <a:gd name="connsiteY3" fmla="*/ 4179264 h 4179264"/>
              <a:gd name="connsiteX4" fmla="*/ 0 w 3938332"/>
              <a:gd name="connsiteY4" fmla="*/ 4179264 h 417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8332" h="4179264">
                <a:moveTo>
                  <a:pt x="0" y="0"/>
                </a:moveTo>
                <a:lnTo>
                  <a:pt x="3938332" y="0"/>
                </a:lnTo>
                <a:lnTo>
                  <a:pt x="3938332" y="3988373"/>
                </a:lnTo>
                <a:cubicBezTo>
                  <a:pt x="3938332" y="4093799"/>
                  <a:pt x="3852868" y="4179264"/>
                  <a:pt x="3747442" y="4179264"/>
                </a:cubicBezTo>
                <a:lnTo>
                  <a:pt x="0" y="417926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981028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6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76000">
                                          <p:cBhvr additive="base">
                                            <p:cTn id="7" dur="2500" fill="hold"/>
                                            <p:tgtEl>
                                              <p:spTgt spid="9"/>
                                            </p:tgtEl>
                                            <p:attrNameLst>
                                              <p:attrName>ppt_x</p:attrName>
                                            </p:attrNameLst>
                                          </p:cBhvr>
                                          <p:tavLst>
                                            <p:tav tm="0">
                                              <p:val>
                                                <p:strVal val="#ppt_x"/>
                                              </p:val>
                                            </p:tav>
                                            <p:tav tm="100000">
                                              <p:val>
                                                <p:strVal val="#ppt_x"/>
                                              </p:val>
                                            </p:tav>
                                          </p:tavLst>
                                        </p:anim>
                                        <p:anim calcmode="lin" valueType="num" p14:bounceEnd="76000">
                                          <p:cBhvr additive="base">
                                            <p:cTn id="8" dur="2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6000">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14:bounceEnd="76000">
                                          <p:cBhvr additive="base">
                                            <p:cTn id="11" dur="2500" fill="hold"/>
                                            <p:tgtEl>
                                              <p:spTgt spid="13"/>
                                            </p:tgtEl>
                                            <p:attrNameLst>
                                              <p:attrName>ppt_x</p:attrName>
                                            </p:attrNameLst>
                                          </p:cBhvr>
                                          <p:tavLst>
                                            <p:tav tm="0">
                                              <p:val>
                                                <p:strVal val="#ppt_x"/>
                                              </p:val>
                                            </p:tav>
                                            <p:tav tm="100000">
                                              <p:val>
                                                <p:strVal val="#ppt_x"/>
                                              </p:val>
                                            </p:tav>
                                          </p:tavLst>
                                        </p:anim>
                                        <p:anim calcmode="lin" valueType="num" p14:bounceEnd="76000">
                                          <p:cBhvr additive="base">
                                            <p:cTn id="12" dur="2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6000">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14:bounceEnd="76000">
                                          <p:cBhvr additive="base">
                                            <p:cTn id="15" dur="2500" fill="hold"/>
                                            <p:tgtEl>
                                              <p:spTgt spid="14"/>
                                            </p:tgtEl>
                                            <p:attrNameLst>
                                              <p:attrName>ppt_x</p:attrName>
                                            </p:attrNameLst>
                                          </p:cBhvr>
                                          <p:tavLst>
                                            <p:tav tm="0">
                                              <p:val>
                                                <p:strVal val="#ppt_x"/>
                                              </p:val>
                                            </p:tav>
                                            <p:tav tm="100000">
                                              <p:val>
                                                <p:strVal val="#ppt_x"/>
                                              </p:val>
                                            </p:tav>
                                          </p:tavLst>
                                        </p:anim>
                                        <p:anim calcmode="lin" valueType="num" p14:bounceEnd="76000">
                                          <p:cBhvr additive="base">
                                            <p:cTn id="16" dur="2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76000">
                                      <p:stCondLst>
                                        <p:cond delay="600"/>
                                      </p:stCondLst>
                                      <p:childTnLst>
                                        <p:set>
                                          <p:cBhvr>
                                            <p:cTn id="18" dur="1" fill="hold">
                                              <p:stCondLst>
                                                <p:cond delay="0"/>
                                              </p:stCondLst>
                                            </p:cTn>
                                            <p:tgtEl>
                                              <p:spTgt spid="16"/>
                                            </p:tgtEl>
                                            <p:attrNameLst>
                                              <p:attrName>style.visibility</p:attrName>
                                            </p:attrNameLst>
                                          </p:cBhvr>
                                          <p:to>
                                            <p:strVal val="visible"/>
                                          </p:to>
                                        </p:set>
                                        <p:anim calcmode="lin" valueType="num" p14:bounceEnd="76000">
                                          <p:cBhvr additive="base">
                                            <p:cTn id="19" dur="2500" fill="hold"/>
                                            <p:tgtEl>
                                              <p:spTgt spid="16"/>
                                            </p:tgtEl>
                                            <p:attrNameLst>
                                              <p:attrName>ppt_x</p:attrName>
                                            </p:attrNameLst>
                                          </p:cBhvr>
                                          <p:tavLst>
                                            <p:tav tm="0">
                                              <p:val>
                                                <p:strVal val="#ppt_x"/>
                                              </p:val>
                                            </p:tav>
                                            <p:tav tm="100000">
                                              <p:val>
                                                <p:strVal val="#ppt_x"/>
                                              </p:val>
                                            </p:tav>
                                          </p:tavLst>
                                        </p:anim>
                                        <p:anim calcmode="lin" valueType="num" p14:bounceEnd="76000">
                                          <p:cBhvr additive="base">
                                            <p:cTn id="20" dur="2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0" fill="hold"/>
                                            <p:tgtEl>
                                              <p:spTgt spid="9"/>
                                            </p:tgtEl>
                                            <p:attrNameLst>
                                              <p:attrName>ppt_x</p:attrName>
                                            </p:attrNameLst>
                                          </p:cBhvr>
                                          <p:tavLst>
                                            <p:tav tm="0">
                                              <p:val>
                                                <p:strVal val="#ppt_x"/>
                                              </p:val>
                                            </p:tav>
                                            <p:tav tm="100000">
                                              <p:val>
                                                <p:strVal val="#ppt_x"/>
                                              </p:val>
                                            </p:tav>
                                          </p:tavLst>
                                        </p:anim>
                                        <p:anim calcmode="lin" valueType="num">
                                          <p:cBhvr additive="base">
                                            <p:cTn id="8" dur="2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500" fill="hold"/>
                                            <p:tgtEl>
                                              <p:spTgt spid="13"/>
                                            </p:tgtEl>
                                            <p:attrNameLst>
                                              <p:attrName>ppt_x</p:attrName>
                                            </p:attrNameLst>
                                          </p:cBhvr>
                                          <p:tavLst>
                                            <p:tav tm="0">
                                              <p:val>
                                                <p:strVal val="#ppt_x"/>
                                              </p:val>
                                            </p:tav>
                                            <p:tav tm="100000">
                                              <p:val>
                                                <p:strVal val="#ppt_x"/>
                                              </p:val>
                                            </p:tav>
                                          </p:tavLst>
                                        </p:anim>
                                        <p:anim calcmode="lin" valueType="num">
                                          <p:cBhvr additive="base">
                                            <p:cTn id="12" dur="2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2500" fill="hold"/>
                                            <p:tgtEl>
                                              <p:spTgt spid="14"/>
                                            </p:tgtEl>
                                            <p:attrNameLst>
                                              <p:attrName>ppt_x</p:attrName>
                                            </p:attrNameLst>
                                          </p:cBhvr>
                                          <p:tavLst>
                                            <p:tav tm="0">
                                              <p:val>
                                                <p:strVal val="#ppt_x"/>
                                              </p:val>
                                            </p:tav>
                                            <p:tav tm="100000">
                                              <p:val>
                                                <p:strVal val="#ppt_x"/>
                                              </p:val>
                                            </p:tav>
                                          </p:tavLst>
                                        </p:anim>
                                        <p:anim calcmode="lin" valueType="num">
                                          <p:cBhvr additive="base">
                                            <p:cTn id="16" dur="2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2500" fill="hold"/>
                                            <p:tgtEl>
                                              <p:spTgt spid="16"/>
                                            </p:tgtEl>
                                            <p:attrNameLst>
                                              <p:attrName>ppt_x</p:attrName>
                                            </p:attrNameLst>
                                          </p:cBhvr>
                                          <p:tavLst>
                                            <p:tav tm="0">
                                              <p:val>
                                                <p:strVal val="#ppt_x"/>
                                              </p:val>
                                            </p:tav>
                                            <p:tav tm="100000">
                                              <p:val>
                                                <p:strVal val="#ppt_x"/>
                                              </p:val>
                                            </p:tav>
                                          </p:tavLst>
                                        </p:anim>
                                        <p:anim calcmode="lin" valueType="num">
                                          <p:cBhvr additive="base">
                                            <p:cTn id="20" dur="2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6" grpId="0" animBg="1"/>
        </p:bldLst>
      </p:timing>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3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Picture Placeholder 9">
            <a:extLst>
              <a:ext uri="{FF2B5EF4-FFF2-40B4-BE49-F238E27FC236}">
                <a16:creationId xmlns:a16="http://schemas.microsoft.com/office/drawing/2014/main" id="{D45E64E0-0597-4664-9648-1BD35C5B2920}"/>
              </a:ext>
            </a:extLst>
          </p:cNvPr>
          <p:cNvSpPr>
            <a:spLocks noGrp="1"/>
          </p:cNvSpPr>
          <p:nvPr>
            <p:ph type="pic" sz="quarter" idx="12"/>
          </p:nvPr>
        </p:nvSpPr>
        <p:spPr>
          <a:xfrm>
            <a:off x="4626080" y="1943099"/>
            <a:ext cx="4960234" cy="2421156"/>
          </a:xfrm>
          <a:custGeom>
            <a:avLst/>
            <a:gdLst>
              <a:gd name="connsiteX0" fmla="*/ 173670 w 4960234"/>
              <a:gd name="connsiteY0" fmla="*/ 0 h 2421156"/>
              <a:gd name="connsiteX1" fmla="*/ 4786564 w 4960234"/>
              <a:gd name="connsiteY1" fmla="*/ 0 h 2421156"/>
              <a:gd name="connsiteX2" fmla="*/ 4960234 w 4960234"/>
              <a:gd name="connsiteY2" fmla="*/ 173670 h 2421156"/>
              <a:gd name="connsiteX3" fmla="*/ 4960234 w 4960234"/>
              <a:gd name="connsiteY3" fmla="*/ 2247486 h 2421156"/>
              <a:gd name="connsiteX4" fmla="*/ 4786564 w 4960234"/>
              <a:gd name="connsiteY4" fmla="*/ 2421156 h 2421156"/>
              <a:gd name="connsiteX5" fmla="*/ 173670 w 4960234"/>
              <a:gd name="connsiteY5" fmla="*/ 2421156 h 2421156"/>
              <a:gd name="connsiteX6" fmla="*/ 0 w 4960234"/>
              <a:gd name="connsiteY6" fmla="*/ 2247486 h 2421156"/>
              <a:gd name="connsiteX7" fmla="*/ 0 w 4960234"/>
              <a:gd name="connsiteY7" fmla="*/ 173670 h 2421156"/>
              <a:gd name="connsiteX8" fmla="*/ 173670 w 4960234"/>
              <a:gd name="connsiteY8" fmla="*/ 0 h 242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0234" h="2421156">
                <a:moveTo>
                  <a:pt x="173670" y="0"/>
                </a:moveTo>
                <a:lnTo>
                  <a:pt x="4786564" y="0"/>
                </a:lnTo>
                <a:cubicBezTo>
                  <a:pt x="4882479" y="0"/>
                  <a:pt x="4960234" y="77755"/>
                  <a:pt x="4960234" y="173670"/>
                </a:cubicBezTo>
                <a:lnTo>
                  <a:pt x="4960234" y="2247486"/>
                </a:lnTo>
                <a:cubicBezTo>
                  <a:pt x="4960234" y="2343401"/>
                  <a:pt x="4882479" y="2421156"/>
                  <a:pt x="4786564" y="2421156"/>
                </a:cubicBezTo>
                <a:lnTo>
                  <a:pt x="173670" y="2421156"/>
                </a:lnTo>
                <a:cubicBezTo>
                  <a:pt x="77755" y="2421156"/>
                  <a:pt x="0" y="2343401"/>
                  <a:pt x="0" y="2247486"/>
                </a:cubicBezTo>
                <a:lnTo>
                  <a:pt x="0" y="173670"/>
                </a:lnTo>
                <a:cubicBezTo>
                  <a:pt x="0" y="77755"/>
                  <a:pt x="77755" y="0"/>
                  <a:pt x="17367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AF0F6E29-965E-405A-ACD8-51499D9C546B}"/>
              </a:ext>
            </a:extLst>
          </p:cNvPr>
          <p:cNvSpPr>
            <a:spLocks noGrp="1"/>
          </p:cNvSpPr>
          <p:nvPr>
            <p:ph type="pic" sz="quarter" idx="13"/>
          </p:nvPr>
        </p:nvSpPr>
        <p:spPr>
          <a:xfrm>
            <a:off x="4626080" y="6163805"/>
            <a:ext cx="4960234" cy="5609095"/>
          </a:xfrm>
          <a:custGeom>
            <a:avLst/>
            <a:gdLst>
              <a:gd name="connsiteX0" fmla="*/ 190969 w 4960234"/>
              <a:gd name="connsiteY0" fmla="*/ 0 h 5609095"/>
              <a:gd name="connsiteX1" fmla="*/ 4769265 w 4960234"/>
              <a:gd name="connsiteY1" fmla="*/ 0 h 5609095"/>
              <a:gd name="connsiteX2" fmla="*/ 4960234 w 4960234"/>
              <a:gd name="connsiteY2" fmla="*/ 190969 h 5609095"/>
              <a:gd name="connsiteX3" fmla="*/ 4960234 w 4960234"/>
              <a:gd name="connsiteY3" fmla="*/ 5418126 h 5609095"/>
              <a:gd name="connsiteX4" fmla="*/ 4769265 w 4960234"/>
              <a:gd name="connsiteY4" fmla="*/ 5609095 h 5609095"/>
              <a:gd name="connsiteX5" fmla="*/ 190969 w 4960234"/>
              <a:gd name="connsiteY5" fmla="*/ 5609095 h 5609095"/>
              <a:gd name="connsiteX6" fmla="*/ 0 w 4960234"/>
              <a:gd name="connsiteY6" fmla="*/ 5418126 h 5609095"/>
              <a:gd name="connsiteX7" fmla="*/ 0 w 4960234"/>
              <a:gd name="connsiteY7" fmla="*/ 190969 h 5609095"/>
              <a:gd name="connsiteX8" fmla="*/ 190969 w 4960234"/>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0234" h="5609095">
                <a:moveTo>
                  <a:pt x="190969" y="0"/>
                </a:moveTo>
                <a:lnTo>
                  <a:pt x="4769265" y="0"/>
                </a:lnTo>
                <a:cubicBezTo>
                  <a:pt x="4874734" y="0"/>
                  <a:pt x="4960234" y="85500"/>
                  <a:pt x="4960234" y="190969"/>
                </a:cubicBezTo>
                <a:lnTo>
                  <a:pt x="4960234" y="5418126"/>
                </a:lnTo>
                <a:cubicBezTo>
                  <a:pt x="4960234" y="5523595"/>
                  <a:pt x="4874734" y="5609095"/>
                  <a:pt x="4769265" y="5609095"/>
                </a:cubicBezTo>
                <a:lnTo>
                  <a:pt x="190969" y="5609095"/>
                </a:lnTo>
                <a:cubicBezTo>
                  <a:pt x="85500" y="5609095"/>
                  <a:pt x="0" y="5523595"/>
                  <a:pt x="0" y="5418126"/>
                </a:cubicBezTo>
                <a:lnTo>
                  <a:pt x="0" y="190969"/>
                </a:lnTo>
                <a:cubicBezTo>
                  <a:pt x="0" y="85500"/>
                  <a:pt x="85500" y="0"/>
                  <a:pt x="19096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B5A7F1DC-1970-4B9F-9275-55D80C602DAE}"/>
              </a:ext>
            </a:extLst>
          </p:cNvPr>
          <p:cNvSpPr>
            <a:spLocks noGrp="1"/>
          </p:cNvSpPr>
          <p:nvPr>
            <p:ph type="pic" sz="quarter" idx="14" hasCustomPrompt="1"/>
          </p:nvPr>
        </p:nvSpPr>
        <p:spPr>
          <a:xfrm>
            <a:off x="9694273" y="1943100"/>
            <a:ext cx="4979431" cy="5609095"/>
          </a:xfrm>
          <a:custGeom>
            <a:avLst/>
            <a:gdLst>
              <a:gd name="connsiteX0" fmla="*/ 135341 w 4979431"/>
              <a:gd name="connsiteY0" fmla="*/ 0 h 5609095"/>
              <a:gd name="connsiteX1" fmla="*/ 4844090 w 4979431"/>
              <a:gd name="connsiteY1" fmla="*/ 0 h 5609095"/>
              <a:gd name="connsiteX2" fmla="*/ 4979431 w 4979431"/>
              <a:gd name="connsiteY2" fmla="*/ 135341 h 5609095"/>
              <a:gd name="connsiteX3" fmla="*/ 4979431 w 4979431"/>
              <a:gd name="connsiteY3" fmla="*/ 5473754 h 5609095"/>
              <a:gd name="connsiteX4" fmla="*/ 4844090 w 4979431"/>
              <a:gd name="connsiteY4" fmla="*/ 5609095 h 5609095"/>
              <a:gd name="connsiteX5" fmla="*/ 135341 w 4979431"/>
              <a:gd name="connsiteY5" fmla="*/ 5609095 h 5609095"/>
              <a:gd name="connsiteX6" fmla="*/ 0 w 4979431"/>
              <a:gd name="connsiteY6" fmla="*/ 5473754 h 5609095"/>
              <a:gd name="connsiteX7" fmla="*/ 0 w 4979431"/>
              <a:gd name="connsiteY7" fmla="*/ 135341 h 5609095"/>
              <a:gd name="connsiteX8" fmla="*/ 135341 w 4979431"/>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79431" h="5609095">
                <a:moveTo>
                  <a:pt x="135341" y="0"/>
                </a:moveTo>
                <a:lnTo>
                  <a:pt x="4844090" y="0"/>
                </a:lnTo>
                <a:cubicBezTo>
                  <a:pt x="4918837" y="0"/>
                  <a:pt x="4979431" y="60594"/>
                  <a:pt x="4979431" y="135341"/>
                </a:cubicBezTo>
                <a:lnTo>
                  <a:pt x="4979431" y="5473754"/>
                </a:lnTo>
                <a:cubicBezTo>
                  <a:pt x="4979431" y="5548501"/>
                  <a:pt x="4918837" y="5609095"/>
                  <a:pt x="4844090" y="5609095"/>
                </a:cubicBezTo>
                <a:lnTo>
                  <a:pt x="135341" y="5609095"/>
                </a:lnTo>
                <a:cubicBezTo>
                  <a:pt x="60594" y="5609095"/>
                  <a:pt x="0" y="5548501"/>
                  <a:pt x="0" y="5473754"/>
                </a:cubicBezTo>
                <a:lnTo>
                  <a:pt x="0" y="135341"/>
                </a:lnTo>
                <a:cubicBezTo>
                  <a:pt x="0" y="60594"/>
                  <a:pt x="60594" y="0"/>
                  <a:pt x="13534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r>
              <a:rPr lang="en-US"/>
              <a:t>da</a:t>
            </a:r>
          </a:p>
        </p:txBody>
      </p:sp>
    </p:spTree>
    <p:extLst>
      <p:ext uri="{BB962C8B-B14F-4D97-AF65-F5344CB8AC3E}">
        <p14:creationId xmlns:p14="http://schemas.microsoft.com/office/powerpoint/2010/main" val="2981150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72000">
                                          <p:cBhvr additive="base">
                                            <p:cTn id="7" dur="2500" fill="hold"/>
                                            <p:tgtEl>
                                              <p:spTgt spid="10"/>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14:bounceEnd="72000">
                                          <p:cBhvr additive="base">
                                            <p:cTn id="11" dur="2500" fill="hold"/>
                                            <p:tgtEl>
                                              <p:spTgt spid="12"/>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14:bounceEnd="72000">
                                          <p:cBhvr additive="base">
                                            <p:cTn id="15" dur="2500" fill="hold"/>
                                            <p:tgtEl>
                                              <p:spTgt spid="11"/>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0" fill="hold"/>
                                            <p:tgtEl>
                                              <p:spTgt spid="10"/>
                                            </p:tgtEl>
                                            <p:attrNameLst>
                                              <p:attrName>ppt_x</p:attrName>
                                            </p:attrNameLst>
                                          </p:cBhvr>
                                          <p:tavLst>
                                            <p:tav tm="0">
                                              <p:val>
                                                <p:strVal val="#ppt_x"/>
                                              </p:val>
                                            </p:tav>
                                            <p:tav tm="100000">
                                              <p:val>
                                                <p:strVal val="#ppt_x"/>
                                              </p:val>
                                            </p:tav>
                                          </p:tavLst>
                                        </p:anim>
                                        <p:anim calcmode="lin" valueType="num">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2500" fill="hold"/>
                                            <p:tgtEl>
                                              <p:spTgt spid="12"/>
                                            </p:tgtEl>
                                            <p:attrNameLst>
                                              <p:attrName>ppt_x</p:attrName>
                                            </p:attrNameLst>
                                          </p:cBhvr>
                                          <p:tavLst>
                                            <p:tav tm="0">
                                              <p:val>
                                                <p:strVal val="#ppt_x"/>
                                              </p:val>
                                            </p:tav>
                                            <p:tav tm="100000">
                                              <p:val>
                                                <p:strVal val="#ppt_x"/>
                                              </p:val>
                                            </p:tav>
                                          </p:tavLst>
                                        </p:anim>
                                        <p:anim calcmode="lin" valueType="num">
                                          <p:cBhvr additive="base">
                                            <p:cTn id="12" dur="2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500" fill="hold"/>
                                            <p:tgtEl>
                                              <p:spTgt spid="11"/>
                                            </p:tgtEl>
                                            <p:attrNameLst>
                                              <p:attrName>ppt_x</p:attrName>
                                            </p:attrNameLst>
                                          </p:cBhvr>
                                          <p:tavLst>
                                            <p:tav tm="0">
                                              <p:val>
                                                <p:strVal val="#ppt_x"/>
                                              </p:val>
                                            </p:tav>
                                            <p:tav tm="100000">
                                              <p:val>
                                                <p:strVal val="#ppt_x"/>
                                              </p:val>
                                            </p:tav>
                                          </p:tavLst>
                                        </p:anim>
                                        <p:anim calcmode="lin" valueType="num">
                                          <p:cBhvr additive="base">
                                            <p:cTn id="16" dur="2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2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Picture Placeholder 9">
            <a:extLst>
              <a:ext uri="{FF2B5EF4-FFF2-40B4-BE49-F238E27FC236}">
                <a16:creationId xmlns:a16="http://schemas.microsoft.com/office/drawing/2014/main" id="{21F0C0D1-6B4D-42D5-8D91-8BD223553ED1}"/>
              </a:ext>
            </a:extLst>
          </p:cNvPr>
          <p:cNvSpPr>
            <a:spLocks noGrp="1"/>
          </p:cNvSpPr>
          <p:nvPr>
            <p:ph type="pic" sz="quarter" idx="12"/>
          </p:nvPr>
        </p:nvSpPr>
        <p:spPr>
          <a:xfrm>
            <a:off x="3684343" y="2292298"/>
            <a:ext cx="4960234" cy="3414351"/>
          </a:xfrm>
          <a:custGeom>
            <a:avLst/>
            <a:gdLst>
              <a:gd name="connsiteX0" fmla="*/ 92802 w 4960234"/>
              <a:gd name="connsiteY0" fmla="*/ 0 h 3414351"/>
              <a:gd name="connsiteX1" fmla="*/ 4867432 w 4960234"/>
              <a:gd name="connsiteY1" fmla="*/ 0 h 3414351"/>
              <a:gd name="connsiteX2" fmla="*/ 4960234 w 4960234"/>
              <a:gd name="connsiteY2" fmla="*/ 92802 h 3414351"/>
              <a:gd name="connsiteX3" fmla="*/ 4960234 w 4960234"/>
              <a:gd name="connsiteY3" fmla="*/ 3321549 h 3414351"/>
              <a:gd name="connsiteX4" fmla="*/ 4867432 w 4960234"/>
              <a:gd name="connsiteY4" fmla="*/ 3414351 h 3414351"/>
              <a:gd name="connsiteX5" fmla="*/ 92802 w 4960234"/>
              <a:gd name="connsiteY5" fmla="*/ 3414351 h 3414351"/>
              <a:gd name="connsiteX6" fmla="*/ 0 w 4960234"/>
              <a:gd name="connsiteY6" fmla="*/ 3321549 h 3414351"/>
              <a:gd name="connsiteX7" fmla="*/ 0 w 4960234"/>
              <a:gd name="connsiteY7" fmla="*/ 92802 h 3414351"/>
              <a:gd name="connsiteX8" fmla="*/ 92802 w 4960234"/>
              <a:gd name="connsiteY8" fmla="*/ 0 h 34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0234" h="3414351">
                <a:moveTo>
                  <a:pt x="92802" y="0"/>
                </a:moveTo>
                <a:lnTo>
                  <a:pt x="4867432" y="0"/>
                </a:lnTo>
                <a:cubicBezTo>
                  <a:pt x="4918685" y="0"/>
                  <a:pt x="4960234" y="41549"/>
                  <a:pt x="4960234" y="92802"/>
                </a:cubicBezTo>
                <a:lnTo>
                  <a:pt x="4960234" y="3321549"/>
                </a:lnTo>
                <a:cubicBezTo>
                  <a:pt x="4960234" y="3372802"/>
                  <a:pt x="4918685" y="3414351"/>
                  <a:pt x="4867432" y="3414351"/>
                </a:cubicBezTo>
                <a:lnTo>
                  <a:pt x="92802" y="3414351"/>
                </a:lnTo>
                <a:cubicBezTo>
                  <a:pt x="41549" y="3414351"/>
                  <a:pt x="0" y="3372802"/>
                  <a:pt x="0" y="3321549"/>
                </a:cubicBezTo>
                <a:lnTo>
                  <a:pt x="0" y="92802"/>
                </a:lnTo>
                <a:cubicBezTo>
                  <a:pt x="0" y="41549"/>
                  <a:pt x="41549" y="0"/>
                  <a:pt x="92802"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16F46C20-1F68-403F-AC9A-90B3E0EBA506}"/>
              </a:ext>
            </a:extLst>
          </p:cNvPr>
          <p:cNvSpPr>
            <a:spLocks noGrp="1"/>
          </p:cNvSpPr>
          <p:nvPr>
            <p:ph type="pic" sz="quarter" idx="13"/>
          </p:nvPr>
        </p:nvSpPr>
        <p:spPr>
          <a:xfrm>
            <a:off x="12854919" y="5814608"/>
            <a:ext cx="3994426" cy="5609095"/>
          </a:xfrm>
          <a:custGeom>
            <a:avLst/>
            <a:gdLst>
              <a:gd name="connsiteX0" fmla="*/ 108568 w 3994426"/>
              <a:gd name="connsiteY0" fmla="*/ 0 h 5609095"/>
              <a:gd name="connsiteX1" fmla="*/ 3885858 w 3994426"/>
              <a:gd name="connsiteY1" fmla="*/ 0 h 5609095"/>
              <a:gd name="connsiteX2" fmla="*/ 3994426 w 3994426"/>
              <a:gd name="connsiteY2" fmla="*/ 108568 h 5609095"/>
              <a:gd name="connsiteX3" fmla="*/ 3994426 w 3994426"/>
              <a:gd name="connsiteY3" fmla="*/ 5500527 h 5609095"/>
              <a:gd name="connsiteX4" fmla="*/ 3885858 w 3994426"/>
              <a:gd name="connsiteY4" fmla="*/ 5609095 h 5609095"/>
              <a:gd name="connsiteX5" fmla="*/ 108568 w 3994426"/>
              <a:gd name="connsiteY5" fmla="*/ 5609095 h 5609095"/>
              <a:gd name="connsiteX6" fmla="*/ 0 w 3994426"/>
              <a:gd name="connsiteY6" fmla="*/ 5500527 h 5609095"/>
              <a:gd name="connsiteX7" fmla="*/ 0 w 3994426"/>
              <a:gd name="connsiteY7" fmla="*/ 108568 h 5609095"/>
              <a:gd name="connsiteX8" fmla="*/ 108568 w 3994426"/>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4426" h="5609095">
                <a:moveTo>
                  <a:pt x="108568" y="0"/>
                </a:moveTo>
                <a:lnTo>
                  <a:pt x="3885858" y="0"/>
                </a:lnTo>
                <a:cubicBezTo>
                  <a:pt x="3945818" y="0"/>
                  <a:pt x="3994426" y="48608"/>
                  <a:pt x="3994426" y="108568"/>
                </a:cubicBezTo>
                <a:lnTo>
                  <a:pt x="3994426" y="5500527"/>
                </a:lnTo>
                <a:cubicBezTo>
                  <a:pt x="3994426" y="5560487"/>
                  <a:pt x="3945818" y="5609095"/>
                  <a:pt x="3885858" y="5609095"/>
                </a:cubicBezTo>
                <a:lnTo>
                  <a:pt x="108568" y="5609095"/>
                </a:lnTo>
                <a:cubicBezTo>
                  <a:pt x="48608" y="5609095"/>
                  <a:pt x="0" y="5560487"/>
                  <a:pt x="0" y="5500527"/>
                </a:cubicBezTo>
                <a:lnTo>
                  <a:pt x="0" y="108568"/>
                </a:lnTo>
                <a:cubicBezTo>
                  <a:pt x="0" y="48608"/>
                  <a:pt x="48608" y="0"/>
                  <a:pt x="108568" y="0"/>
                </a:cubicBezTo>
                <a:close/>
              </a:path>
            </a:pathLst>
          </a:custGeom>
          <a:pattFill prst="pct60">
            <a:fgClr>
              <a:schemeClr val="bg1"/>
            </a:fgClr>
            <a:bgClr>
              <a:schemeClr val="bg1">
                <a:lumMod val="85000"/>
              </a:schemeClr>
            </a:bgClr>
          </a:pattFill>
          <a:effectLst>
            <a:reflection blurRad="241300" stA="45000" endPos="65000" dist="50800" dir="5400000" sy="-100000" algn="bl" rotWithShape="0"/>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EAAD9279-7C04-442F-8D30-E26DF7D4A96F}"/>
              </a:ext>
            </a:extLst>
          </p:cNvPr>
          <p:cNvSpPr>
            <a:spLocks noGrp="1"/>
          </p:cNvSpPr>
          <p:nvPr>
            <p:ph type="pic" sz="quarter" idx="14"/>
          </p:nvPr>
        </p:nvSpPr>
        <p:spPr>
          <a:xfrm>
            <a:off x="16957303" y="5814608"/>
            <a:ext cx="3745526" cy="5609095"/>
          </a:xfrm>
          <a:custGeom>
            <a:avLst/>
            <a:gdLst>
              <a:gd name="connsiteX0" fmla="*/ 101804 w 3745526"/>
              <a:gd name="connsiteY0" fmla="*/ 0 h 5609095"/>
              <a:gd name="connsiteX1" fmla="*/ 3643724 w 3745526"/>
              <a:gd name="connsiteY1" fmla="*/ 0 h 5609095"/>
              <a:gd name="connsiteX2" fmla="*/ 3745526 w 3745526"/>
              <a:gd name="connsiteY2" fmla="*/ 101803 h 5609095"/>
              <a:gd name="connsiteX3" fmla="*/ 3745526 w 3745526"/>
              <a:gd name="connsiteY3" fmla="*/ 5507292 h 5609095"/>
              <a:gd name="connsiteX4" fmla="*/ 3643724 w 3745526"/>
              <a:gd name="connsiteY4" fmla="*/ 5609095 h 5609095"/>
              <a:gd name="connsiteX5" fmla="*/ 101804 w 3745526"/>
              <a:gd name="connsiteY5" fmla="*/ 5609095 h 5609095"/>
              <a:gd name="connsiteX6" fmla="*/ 0 w 3745526"/>
              <a:gd name="connsiteY6" fmla="*/ 5507292 h 5609095"/>
              <a:gd name="connsiteX7" fmla="*/ 0 w 3745526"/>
              <a:gd name="connsiteY7" fmla="*/ 101803 h 5609095"/>
              <a:gd name="connsiteX8" fmla="*/ 101804 w 3745526"/>
              <a:gd name="connsiteY8" fmla="*/ 0 h 560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5526" h="5609095">
                <a:moveTo>
                  <a:pt x="101804" y="0"/>
                </a:moveTo>
                <a:lnTo>
                  <a:pt x="3643724" y="0"/>
                </a:lnTo>
                <a:cubicBezTo>
                  <a:pt x="3699948" y="0"/>
                  <a:pt x="3745526" y="45579"/>
                  <a:pt x="3745526" y="101803"/>
                </a:cubicBezTo>
                <a:lnTo>
                  <a:pt x="3745526" y="5507292"/>
                </a:lnTo>
                <a:cubicBezTo>
                  <a:pt x="3745526" y="5563516"/>
                  <a:pt x="3699948" y="5609095"/>
                  <a:pt x="3643724" y="5609095"/>
                </a:cubicBezTo>
                <a:lnTo>
                  <a:pt x="101804" y="5609095"/>
                </a:lnTo>
                <a:cubicBezTo>
                  <a:pt x="45580" y="5609095"/>
                  <a:pt x="0" y="5563516"/>
                  <a:pt x="0" y="5507292"/>
                </a:cubicBezTo>
                <a:lnTo>
                  <a:pt x="0" y="101803"/>
                </a:lnTo>
                <a:cubicBezTo>
                  <a:pt x="0" y="45579"/>
                  <a:pt x="45580" y="0"/>
                  <a:pt x="101804" y="0"/>
                </a:cubicBezTo>
                <a:close/>
              </a:path>
            </a:pathLst>
          </a:custGeom>
          <a:pattFill prst="pct60">
            <a:fgClr>
              <a:schemeClr val="bg1"/>
            </a:fgClr>
            <a:bgClr>
              <a:schemeClr val="bg1">
                <a:lumMod val="85000"/>
              </a:schemeClr>
            </a:bgClr>
          </a:pattFill>
          <a:effectLst>
            <a:reflection blurRad="241300" stA="45000" endPos="65000" dist="50800" dir="5400000" sy="-100000" algn="bl" rotWithShape="0"/>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762150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2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72000">
                                          <p:cBhvr additive="base">
                                            <p:cTn id="7" dur="2500" fill="hold"/>
                                            <p:tgtEl>
                                              <p:spTgt spid="10"/>
                                            </p:tgtEl>
                                            <p:attrNameLst>
                                              <p:attrName>ppt_x</p:attrName>
                                            </p:attrNameLst>
                                          </p:cBhvr>
                                          <p:tavLst>
                                            <p:tav tm="0">
                                              <p:val>
                                                <p:strVal val="#ppt_x"/>
                                              </p:val>
                                            </p:tav>
                                            <p:tav tm="100000">
                                              <p:val>
                                                <p:strVal val="#ppt_x"/>
                                              </p:val>
                                            </p:tav>
                                          </p:tavLst>
                                        </p:anim>
                                        <p:anim calcmode="lin" valueType="num" p14:bounceEnd="72000">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72000">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14:bounceEnd="72000">
                                          <p:cBhvr additive="base">
                                            <p:cTn id="11" dur="2500" fill="hold"/>
                                            <p:tgtEl>
                                              <p:spTgt spid="11"/>
                                            </p:tgtEl>
                                            <p:attrNameLst>
                                              <p:attrName>ppt_x</p:attrName>
                                            </p:attrNameLst>
                                          </p:cBhvr>
                                          <p:tavLst>
                                            <p:tav tm="0">
                                              <p:val>
                                                <p:strVal val="#ppt_x"/>
                                              </p:val>
                                            </p:tav>
                                            <p:tav tm="100000">
                                              <p:val>
                                                <p:strVal val="#ppt_x"/>
                                              </p:val>
                                            </p:tav>
                                          </p:tavLst>
                                        </p:anim>
                                        <p:anim calcmode="lin" valueType="num" p14:bounceEnd="72000">
                                          <p:cBhvr additive="base">
                                            <p:cTn id="12" dur="2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72000">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14:bounceEnd="72000">
                                          <p:cBhvr additive="base">
                                            <p:cTn id="15" dur="2500" fill="hold"/>
                                            <p:tgtEl>
                                              <p:spTgt spid="12"/>
                                            </p:tgtEl>
                                            <p:attrNameLst>
                                              <p:attrName>ppt_x</p:attrName>
                                            </p:attrNameLst>
                                          </p:cBhvr>
                                          <p:tavLst>
                                            <p:tav tm="0">
                                              <p:val>
                                                <p:strVal val="#ppt_x"/>
                                              </p:val>
                                            </p:tav>
                                            <p:tav tm="100000">
                                              <p:val>
                                                <p:strVal val="#ppt_x"/>
                                              </p:val>
                                            </p:tav>
                                          </p:tavLst>
                                        </p:anim>
                                        <p:anim calcmode="lin" valueType="num" p14:bounceEnd="72000">
                                          <p:cBhvr additive="base">
                                            <p:cTn id="16" dur="2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0" fill="hold"/>
                                            <p:tgtEl>
                                              <p:spTgt spid="10"/>
                                            </p:tgtEl>
                                            <p:attrNameLst>
                                              <p:attrName>ppt_x</p:attrName>
                                            </p:attrNameLst>
                                          </p:cBhvr>
                                          <p:tavLst>
                                            <p:tav tm="0">
                                              <p:val>
                                                <p:strVal val="#ppt_x"/>
                                              </p:val>
                                            </p:tav>
                                            <p:tav tm="100000">
                                              <p:val>
                                                <p:strVal val="#ppt_x"/>
                                              </p:val>
                                            </p:tav>
                                          </p:tavLst>
                                        </p:anim>
                                        <p:anim calcmode="lin" valueType="num">
                                          <p:cBhvr additive="base">
                                            <p:cTn id="8" dur="2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500" fill="hold"/>
                                            <p:tgtEl>
                                              <p:spTgt spid="11"/>
                                            </p:tgtEl>
                                            <p:attrNameLst>
                                              <p:attrName>ppt_x</p:attrName>
                                            </p:attrNameLst>
                                          </p:cBhvr>
                                          <p:tavLst>
                                            <p:tav tm="0">
                                              <p:val>
                                                <p:strVal val="#ppt_x"/>
                                              </p:val>
                                            </p:tav>
                                            <p:tav tm="100000">
                                              <p:val>
                                                <p:strVal val="#ppt_x"/>
                                              </p:val>
                                            </p:tav>
                                          </p:tavLst>
                                        </p:anim>
                                        <p:anim calcmode="lin" valueType="num">
                                          <p:cBhvr additive="base">
                                            <p:cTn id="12" dur="2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500" fill="hold"/>
                                            <p:tgtEl>
                                              <p:spTgt spid="12"/>
                                            </p:tgtEl>
                                            <p:attrNameLst>
                                              <p:attrName>ppt_x</p:attrName>
                                            </p:attrNameLst>
                                          </p:cBhvr>
                                          <p:tavLst>
                                            <p:tav tm="0">
                                              <p:val>
                                                <p:strVal val="#ppt_x"/>
                                              </p:val>
                                            </p:tav>
                                            <p:tav tm="100000">
                                              <p:val>
                                                <p:strVal val="#ppt_x"/>
                                              </p:val>
                                            </p:tav>
                                          </p:tavLst>
                                        </p:anim>
                                        <p:anim calcmode="lin" valueType="num">
                                          <p:cBhvr additive="base">
                                            <p:cTn id="16" dur="2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1_Custom Layout">
    <p:spTree>
      <p:nvGrpSpPr>
        <p:cNvPr id="1" name=""/>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5CF2E2FA-6181-4E67-8649-8A7BCC8E8224}"/>
              </a:ext>
            </a:extLst>
          </p:cNvPr>
          <p:cNvSpPr/>
          <p:nvPr/>
        </p:nvSpPr>
        <p:spPr>
          <a:xfrm>
            <a:off x="1563688" y="0"/>
            <a:ext cx="21259800" cy="13716000"/>
          </a:xfrm>
          <a:prstGeom prst="round2SameRect">
            <a:avLst>
              <a:gd name="adj1" fmla="val 0"/>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Picture Placeholder 4">
            <a:extLst>
              <a:ext uri="{FF2B5EF4-FFF2-40B4-BE49-F238E27FC236}">
                <a16:creationId xmlns:a16="http://schemas.microsoft.com/office/drawing/2014/main" id="{DBE461B1-A8FB-486F-AEB2-28BCCDA011AA}"/>
              </a:ext>
            </a:extLst>
          </p:cNvPr>
          <p:cNvSpPr>
            <a:spLocks noGrp="1"/>
          </p:cNvSpPr>
          <p:nvPr>
            <p:ph type="pic" sz="quarter" idx="12"/>
          </p:nvPr>
        </p:nvSpPr>
        <p:spPr>
          <a:xfrm>
            <a:off x="1563687" y="-1"/>
            <a:ext cx="21259800" cy="6858000"/>
          </a:xfrm>
          <a:custGeom>
            <a:avLst/>
            <a:gdLst>
              <a:gd name="connsiteX0" fmla="*/ 0 w 21259800"/>
              <a:gd name="connsiteY0" fmla="*/ 0 h 6858000"/>
              <a:gd name="connsiteX1" fmla="*/ 21259800 w 21259800"/>
              <a:gd name="connsiteY1" fmla="*/ 0 h 6858000"/>
              <a:gd name="connsiteX2" fmla="*/ 21259800 w 21259800"/>
              <a:gd name="connsiteY2" fmla="*/ 6858000 h 6858000"/>
              <a:gd name="connsiteX3" fmla="*/ 0 w 21259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259800" h="6858000">
                <a:moveTo>
                  <a:pt x="0" y="0"/>
                </a:moveTo>
                <a:lnTo>
                  <a:pt x="21259800" y="0"/>
                </a:lnTo>
                <a:lnTo>
                  <a:pt x="21259800" y="6858000"/>
                </a:lnTo>
                <a:lnTo>
                  <a:pt x="0" y="6858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27246444-38D4-4861-9E94-2214F5B43D5C}"/>
              </a:ext>
            </a:extLst>
          </p:cNvPr>
          <p:cNvSpPr>
            <a:spLocks noGrp="1"/>
          </p:cNvSpPr>
          <p:nvPr>
            <p:ph type="pic" sz="quarter" idx="13"/>
          </p:nvPr>
        </p:nvSpPr>
        <p:spPr>
          <a:xfrm>
            <a:off x="4606683" y="6857998"/>
            <a:ext cx="3779854" cy="5486401"/>
          </a:xfrm>
          <a:custGeom>
            <a:avLst/>
            <a:gdLst>
              <a:gd name="connsiteX0" fmla="*/ 0 w 3779854"/>
              <a:gd name="connsiteY0" fmla="*/ 0 h 5486401"/>
              <a:gd name="connsiteX1" fmla="*/ 3779854 w 3779854"/>
              <a:gd name="connsiteY1" fmla="*/ 0 h 5486401"/>
              <a:gd name="connsiteX2" fmla="*/ 3779854 w 3779854"/>
              <a:gd name="connsiteY2" fmla="*/ 5486401 h 5486401"/>
              <a:gd name="connsiteX3" fmla="*/ 475732 w 3779854"/>
              <a:gd name="connsiteY3" fmla="*/ 5486401 h 5486401"/>
              <a:gd name="connsiteX4" fmla="*/ 0 w 3779854"/>
              <a:gd name="connsiteY4" fmla="*/ 5010669 h 5486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9854" h="5486401">
                <a:moveTo>
                  <a:pt x="0" y="0"/>
                </a:moveTo>
                <a:lnTo>
                  <a:pt x="3779854" y="0"/>
                </a:lnTo>
                <a:lnTo>
                  <a:pt x="3779854" y="5486401"/>
                </a:lnTo>
                <a:lnTo>
                  <a:pt x="475732" y="5486401"/>
                </a:lnTo>
                <a:cubicBezTo>
                  <a:pt x="212992" y="5486401"/>
                  <a:pt x="0" y="5273409"/>
                  <a:pt x="0" y="5010669"/>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846DAFC8-F3E7-48B9-923A-FD1F401E6F04}"/>
              </a:ext>
            </a:extLst>
          </p:cNvPr>
          <p:cNvSpPr>
            <a:spLocks noGrp="1"/>
          </p:cNvSpPr>
          <p:nvPr>
            <p:ph type="pic" sz="quarter" idx="14"/>
          </p:nvPr>
        </p:nvSpPr>
        <p:spPr>
          <a:xfrm>
            <a:off x="8386538" y="6857996"/>
            <a:ext cx="3807049" cy="5486403"/>
          </a:xfrm>
          <a:custGeom>
            <a:avLst/>
            <a:gdLst>
              <a:gd name="connsiteX0" fmla="*/ 0 w 3807049"/>
              <a:gd name="connsiteY0" fmla="*/ 0 h 5486403"/>
              <a:gd name="connsiteX1" fmla="*/ 3807049 w 3807049"/>
              <a:gd name="connsiteY1" fmla="*/ 0 h 5486403"/>
              <a:gd name="connsiteX2" fmla="*/ 3807049 w 3807049"/>
              <a:gd name="connsiteY2" fmla="*/ 5486403 h 5486403"/>
              <a:gd name="connsiteX3" fmla="*/ 0 w 3807049"/>
              <a:gd name="connsiteY3" fmla="*/ 5486403 h 5486403"/>
            </a:gdLst>
            <a:ahLst/>
            <a:cxnLst>
              <a:cxn ang="0">
                <a:pos x="connsiteX0" y="connsiteY0"/>
              </a:cxn>
              <a:cxn ang="0">
                <a:pos x="connsiteX1" y="connsiteY1"/>
              </a:cxn>
              <a:cxn ang="0">
                <a:pos x="connsiteX2" y="connsiteY2"/>
              </a:cxn>
              <a:cxn ang="0">
                <a:pos x="connsiteX3" y="connsiteY3"/>
              </a:cxn>
            </a:cxnLst>
            <a:rect l="l" t="t" r="r" b="b"/>
            <a:pathLst>
              <a:path w="3807049" h="5486403">
                <a:moveTo>
                  <a:pt x="0" y="0"/>
                </a:moveTo>
                <a:lnTo>
                  <a:pt x="3807049" y="0"/>
                </a:lnTo>
                <a:lnTo>
                  <a:pt x="3807049" y="5486403"/>
                </a:lnTo>
                <a:lnTo>
                  <a:pt x="0" y="548640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7BD2714F-1785-4F7D-B146-CB418D7FC4A7}"/>
              </a:ext>
            </a:extLst>
          </p:cNvPr>
          <p:cNvSpPr>
            <a:spLocks noGrp="1"/>
          </p:cNvSpPr>
          <p:nvPr>
            <p:ph type="pic" sz="quarter" idx="15"/>
          </p:nvPr>
        </p:nvSpPr>
        <p:spPr>
          <a:xfrm>
            <a:off x="12193587" y="6857994"/>
            <a:ext cx="7586904" cy="5486401"/>
          </a:xfrm>
          <a:custGeom>
            <a:avLst/>
            <a:gdLst>
              <a:gd name="connsiteX0" fmla="*/ 0 w 7586904"/>
              <a:gd name="connsiteY0" fmla="*/ 0 h 5486401"/>
              <a:gd name="connsiteX1" fmla="*/ 7586904 w 7586904"/>
              <a:gd name="connsiteY1" fmla="*/ 0 h 5486401"/>
              <a:gd name="connsiteX2" fmla="*/ 7586904 w 7586904"/>
              <a:gd name="connsiteY2" fmla="*/ 4795883 h 5486401"/>
              <a:gd name="connsiteX3" fmla="*/ 6896384 w 7586904"/>
              <a:gd name="connsiteY3" fmla="*/ 5486401 h 5486401"/>
              <a:gd name="connsiteX4" fmla="*/ 0 w 7586904"/>
              <a:gd name="connsiteY4" fmla="*/ 5486401 h 5486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6904" h="5486401">
                <a:moveTo>
                  <a:pt x="0" y="0"/>
                </a:moveTo>
                <a:lnTo>
                  <a:pt x="7586904" y="0"/>
                </a:lnTo>
                <a:lnTo>
                  <a:pt x="7586904" y="4795883"/>
                </a:lnTo>
                <a:cubicBezTo>
                  <a:pt x="7586904" y="5177246"/>
                  <a:pt x="7277748" y="5486401"/>
                  <a:pt x="6896384" y="5486401"/>
                </a:cubicBezTo>
                <a:lnTo>
                  <a:pt x="0" y="54864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9503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800" fill="hold"/>
                                        <p:tgtEl>
                                          <p:spTgt spid="5"/>
                                        </p:tgtEl>
                                        <p:attrNameLst>
                                          <p:attrName>ppt_x</p:attrName>
                                        </p:attrNameLst>
                                      </p:cBhvr>
                                      <p:tavLst>
                                        <p:tav tm="0">
                                          <p:val>
                                            <p:strVal val="#ppt_x"/>
                                          </p:val>
                                        </p:tav>
                                        <p:tav tm="100000">
                                          <p:val>
                                            <p:strVal val="#ppt_x"/>
                                          </p:val>
                                        </p:tav>
                                      </p:tavLst>
                                    </p:anim>
                                    <p:anim calcmode="lin" valueType="num">
                                      <p:cBhvr additive="base">
                                        <p:cTn id="8" dur="18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200" fill="hold"/>
                                        <p:tgtEl>
                                          <p:spTgt spid="13"/>
                                        </p:tgtEl>
                                        <p:attrNameLst>
                                          <p:attrName>ppt_x</p:attrName>
                                        </p:attrNameLst>
                                      </p:cBhvr>
                                      <p:tavLst>
                                        <p:tav tm="0">
                                          <p:val>
                                            <p:strVal val="#ppt_x"/>
                                          </p:val>
                                        </p:tav>
                                        <p:tav tm="100000">
                                          <p:val>
                                            <p:strVal val="#ppt_x"/>
                                          </p:val>
                                        </p:tav>
                                      </p:tavLst>
                                    </p:anim>
                                    <p:anim calcmode="lin" valueType="num">
                                      <p:cBhvr additive="base">
                                        <p:cTn id="12" dur="12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200" fill="hold"/>
                                        <p:tgtEl>
                                          <p:spTgt spid="14"/>
                                        </p:tgtEl>
                                        <p:attrNameLst>
                                          <p:attrName>ppt_x</p:attrName>
                                        </p:attrNameLst>
                                      </p:cBhvr>
                                      <p:tavLst>
                                        <p:tav tm="0">
                                          <p:val>
                                            <p:strVal val="#ppt_x"/>
                                          </p:val>
                                        </p:tav>
                                        <p:tav tm="100000">
                                          <p:val>
                                            <p:strVal val="#ppt_x"/>
                                          </p:val>
                                        </p:tav>
                                      </p:tavLst>
                                    </p:anim>
                                    <p:anim calcmode="lin" valueType="num">
                                      <p:cBhvr additive="base">
                                        <p:cTn id="16" dur="12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200" fill="hold"/>
                                        <p:tgtEl>
                                          <p:spTgt spid="15"/>
                                        </p:tgtEl>
                                        <p:attrNameLst>
                                          <p:attrName>ppt_x</p:attrName>
                                        </p:attrNameLst>
                                      </p:cBhvr>
                                      <p:tavLst>
                                        <p:tav tm="0">
                                          <p:val>
                                            <p:strVal val="#ppt_x"/>
                                          </p:val>
                                        </p:tav>
                                        <p:tav tm="100000">
                                          <p:val>
                                            <p:strVal val="#ppt_x"/>
                                          </p:val>
                                        </p:tav>
                                      </p:tavLst>
                                    </p:anim>
                                    <p:anim calcmode="lin" valueType="num">
                                      <p:cBhvr additive="base">
                                        <p:cTn id="20" dur="12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0_Custom Layout">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F82B0E3D-837A-411E-ABDD-AB99B72FC554}"/>
              </a:ext>
            </a:extLst>
          </p:cNvPr>
          <p:cNvSpPr/>
          <p:nvPr/>
        </p:nvSpPr>
        <p:spPr>
          <a:xfrm rot="10800000">
            <a:off x="1563688" y="0"/>
            <a:ext cx="21259800" cy="12344400"/>
          </a:xfrm>
          <a:prstGeom prst="round2SameRect">
            <a:avLst>
              <a:gd name="adj1" fmla="val 2415"/>
              <a:gd name="adj2" fmla="val 0"/>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Tree>
    <p:extLst>
      <p:ext uri="{BB962C8B-B14F-4D97-AF65-F5344CB8AC3E}">
        <p14:creationId xmlns:p14="http://schemas.microsoft.com/office/powerpoint/2010/main" val="39157413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510C5212-174D-4440-9F25-1BA51A40D61E}"/>
              </a:ext>
            </a:extLst>
          </p:cNvPr>
          <p:cNvSpPr>
            <a:spLocks noGrp="1"/>
          </p:cNvSpPr>
          <p:nvPr>
            <p:ph type="pic" sz="quarter" idx="12"/>
          </p:nvPr>
        </p:nvSpPr>
        <p:spPr>
          <a:xfrm>
            <a:off x="9531581" y="1771481"/>
            <a:ext cx="5324013" cy="2421133"/>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FEB6247F-1EBF-4AB3-834F-BDBD5C591BC8}"/>
              </a:ext>
            </a:extLst>
          </p:cNvPr>
          <p:cNvSpPr>
            <a:spLocks noGrp="1"/>
          </p:cNvSpPr>
          <p:nvPr>
            <p:ph type="pic" sz="quarter" idx="13"/>
          </p:nvPr>
        </p:nvSpPr>
        <p:spPr>
          <a:xfrm>
            <a:off x="9531581" y="4355449"/>
            <a:ext cx="5324013" cy="2421133"/>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83D43D92-99D1-40E3-BF57-798A5E0F03E2}"/>
              </a:ext>
            </a:extLst>
          </p:cNvPr>
          <p:cNvSpPr>
            <a:spLocks noGrp="1"/>
          </p:cNvSpPr>
          <p:nvPr>
            <p:ph type="pic" sz="quarter" idx="14"/>
          </p:nvPr>
        </p:nvSpPr>
        <p:spPr>
          <a:xfrm>
            <a:off x="9531581" y="6939418"/>
            <a:ext cx="5324013" cy="2421133"/>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B64CF7A3-BE12-472A-AF27-CF27257CDB07}"/>
              </a:ext>
            </a:extLst>
          </p:cNvPr>
          <p:cNvSpPr>
            <a:spLocks noGrp="1"/>
          </p:cNvSpPr>
          <p:nvPr>
            <p:ph type="pic" sz="quarter" idx="15"/>
          </p:nvPr>
        </p:nvSpPr>
        <p:spPr>
          <a:xfrm>
            <a:off x="9531581" y="9523386"/>
            <a:ext cx="5324013" cy="2421133"/>
          </a:xfrm>
          <a:custGeom>
            <a:avLst/>
            <a:gdLst>
              <a:gd name="connsiteX0" fmla="*/ 0 w 5324013"/>
              <a:gd name="connsiteY0" fmla="*/ 0 h 2421133"/>
              <a:gd name="connsiteX1" fmla="*/ 5324013 w 5324013"/>
              <a:gd name="connsiteY1" fmla="*/ 0 h 2421133"/>
              <a:gd name="connsiteX2" fmla="*/ 5324013 w 5324013"/>
              <a:gd name="connsiteY2" fmla="*/ 2421133 h 2421133"/>
              <a:gd name="connsiteX3" fmla="*/ 0 w 5324013"/>
              <a:gd name="connsiteY3" fmla="*/ 2421133 h 2421133"/>
            </a:gdLst>
            <a:ahLst/>
            <a:cxnLst>
              <a:cxn ang="0">
                <a:pos x="connsiteX0" y="connsiteY0"/>
              </a:cxn>
              <a:cxn ang="0">
                <a:pos x="connsiteX1" y="connsiteY1"/>
              </a:cxn>
              <a:cxn ang="0">
                <a:pos x="connsiteX2" y="connsiteY2"/>
              </a:cxn>
              <a:cxn ang="0">
                <a:pos x="connsiteX3" y="connsiteY3"/>
              </a:cxn>
            </a:cxnLst>
            <a:rect l="l" t="t" r="r" b="b"/>
            <a:pathLst>
              <a:path w="5324013" h="2421133">
                <a:moveTo>
                  <a:pt x="0" y="0"/>
                </a:moveTo>
                <a:lnTo>
                  <a:pt x="5324013" y="0"/>
                </a:lnTo>
                <a:lnTo>
                  <a:pt x="5324013" y="2421133"/>
                </a:lnTo>
                <a:lnTo>
                  <a:pt x="0" y="24211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8454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500" fill="hold"/>
                                        <p:tgtEl>
                                          <p:spTgt spid="15"/>
                                        </p:tgtEl>
                                        <p:attrNameLst>
                                          <p:attrName>ppt_x</p:attrName>
                                        </p:attrNameLst>
                                      </p:cBhvr>
                                      <p:tavLst>
                                        <p:tav tm="0">
                                          <p:val>
                                            <p:strVal val="#ppt_x"/>
                                          </p:val>
                                        </p:tav>
                                        <p:tav tm="100000">
                                          <p:val>
                                            <p:strVal val="#ppt_x"/>
                                          </p:val>
                                        </p:tav>
                                      </p:tavLst>
                                    </p:anim>
                                    <p:anim calcmode="lin" valueType="num">
                                      <p:cBhvr additive="base">
                                        <p:cTn id="20"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6F69F73-D8F6-4011-B18F-94501EB735F8}"/>
              </a:ext>
            </a:extLst>
          </p:cNvPr>
          <p:cNvSpPr>
            <a:spLocks noGrp="1"/>
          </p:cNvSpPr>
          <p:nvPr>
            <p:ph type="pic" sz="quarter" idx="11"/>
          </p:nvPr>
        </p:nvSpPr>
        <p:spPr>
          <a:xfrm>
            <a:off x="10205662" y="0"/>
            <a:ext cx="14181513" cy="13716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25709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00" fill="hold"/>
                                        <p:tgtEl>
                                          <p:spTgt spid="2"/>
                                        </p:tgtEl>
                                        <p:attrNameLst>
                                          <p:attrName>ppt_x</p:attrName>
                                        </p:attrNameLst>
                                      </p:cBhvr>
                                      <p:tavLst>
                                        <p:tav tm="0">
                                          <p:val>
                                            <p:strVal val="1+#ppt_w/2"/>
                                          </p:val>
                                        </p:tav>
                                        <p:tav tm="100000">
                                          <p:val>
                                            <p:strVal val="#ppt_x"/>
                                          </p:val>
                                        </p:tav>
                                      </p:tavLst>
                                    </p:anim>
                                    <p:anim calcmode="lin" valueType="num">
                                      <p:cBhvr additive="base">
                                        <p:cTn id="8" dur="12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icture Placeholder 21">
            <a:extLst>
              <a:ext uri="{FF2B5EF4-FFF2-40B4-BE49-F238E27FC236}">
                <a16:creationId xmlns:a16="http://schemas.microsoft.com/office/drawing/2014/main" id="{E7950C93-CBCD-40C9-9F9E-4B5673CC74A7}"/>
              </a:ext>
            </a:extLst>
          </p:cNvPr>
          <p:cNvSpPr>
            <a:spLocks noGrp="1"/>
          </p:cNvSpPr>
          <p:nvPr>
            <p:ph type="pic" sz="quarter" idx="12"/>
          </p:nvPr>
        </p:nvSpPr>
        <p:spPr>
          <a:xfrm>
            <a:off x="5723776" y="2364286"/>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3" name="Picture Placeholder 22">
            <a:extLst>
              <a:ext uri="{FF2B5EF4-FFF2-40B4-BE49-F238E27FC236}">
                <a16:creationId xmlns:a16="http://schemas.microsoft.com/office/drawing/2014/main" id="{60594C5E-0C9A-45A6-9F61-CACF42FC1818}"/>
              </a:ext>
            </a:extLst>
          </p:cNvPr>
          <p:cNvSpPr>
            <a:spLocks noGrp="1"/>
          </p:cNvSpPr>
          <p:nvPr>
            <p:ph type="pic" sz="quarter" idx="13"/>
          </p:nvPr>
        </p:nvSpPr>
        <p:spPr>
          <a:xfrm>
            <a:off x="8805995" y="2364286"/>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4" name="Picture Placeholder 23">
            <a:extLst>
              <a:ext uri="{FF2B5EF4-FFF2-40B4-BE49-F238E27FC236}">
                <a16:creationId xmlns:a16="http://schemas.microsoft.com/office/drawing/2014/main" id="{1D302998-AECE-4217-8C7F-562D445DCBC4}"/>
              </a:ext>
            </a:extLst>
          </p:cNvPr>
          <p:cNvSpPr>
            <a:spLocks noGrp="1"/>
          </p:cNvSpPr>
          <p:nvPr>
            <p:ph type="pic" sz="quarter" idx="14"/>
          </p:nvPr>
        </p:nvSpPr>
        <p:spPr>
          <a:xfrm>
            <a:off x="11888215" y="2364286"/>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5" name="Picture Placeholder 24">
            <a:extLst>
              <a:ext uri="{FF2B5EF4-FFF2-40B4-BE49-F238E27FC236}">
                <a16:creationId xmlns:a16="http://schemas.microsoft.com/office/drawing/2014/main" id="{B84ADD14-A3D7-4F67-A4EB-9B2FE588C955}"/>
              </a:ext>
            </a:extLst>
          </p:cNvPr>
          <p:cNvSpPr>
            <a:spLocks noGrp="1"/>
          </p:cNvSpPr>
          <p:nvPr>
            <p:ph type="pic" sz="quarter" idx="15"/>
          </p:nvPr>
        </p:nvSpPr>
        <p:spPr>
          <a:xfrm>
            <a:off x="5723776" y="5447494"/>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6" name="Picture Placeholder 25">
            <a:extLst>
              <a:ext uri="{FF2B5EF4-FFF2-40B4-BE49-F238E27FC236}">
                <a16:creationId xmlns:a16="http://schemas.microsoft.com/office/drawing/2014/main" id="{8E41521E-C06E-4D0E-A3A6-45A879C7DBC3}"/>
              </a:ext>
            </a:extLst>
          </p:cNvPr>
          <p:cNvSpPr>
            <a:spLocks noGrp="1"/>
          </p:cNvSpPr>
          <p:nvPr>
            <p:ph type="pic" sz="quarter" idx="16"/>
          </p:nvPr>
        </p:nvSpPr>
        <p:spPr>
          <a:xfrm>
            <a:off x="8805995" y="5447494"/>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7" name="Picture Placeholder 26">
            <a:extLst>
              <a:ext uri="{FF2B5EF4-FFF2-40B4-BE49-F238E27FC236}">
                <a16:creationId xmlns:a16="http://schemas.microsoft.com/office/drawing/2014/main" id="{DD675A9D-DF1E-4EF0-900D-AD3085ECFCD4}"/>
              </a:ext>
            </a:extLst>
          </p:cNvPr>
          <p:cNvSpPr>
            <a:spLocks noGrp="1"/>
          </p:cNvSpPr>
          <p:nvPr>
            <p:ph type="pic" sz="quarter" idx="17"/>
          </p:nvPr>
        </p:nvSpPr>
        <p:spPr>
          <a:xfrm>
            <a:off x="11888215" y="5447494"/>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8" name="Picture Placeholder 27">
            <a:extLst>
              <a:ext uri="{FF2B5EF4-FFF2-40B4-BE49-F238E27FC236}">
                <a16:creationId xmlns:a16="http://schemas.microsoft.com/office/drawing/2014/main" id="{4A3268EE-6C21-4469-92FC-AB5A5F1BFC26}"/>
              </a:ext>
            </a:extLst>
          </p:cNvPr>
          <p:cNvSpPr>
            <a:spLocks noGrp="1"/>
          </p:cNvSpPr>
          <p:nvPr>
            <p:ph type="pic" sz="quarter" idx="18"/>
          </p:nvPr>
        </p:nvSpPr>
        <p:spPr>
          <a:xfrm>
            <a:off x="5723776" y="8530702"/>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9" name="Picture Placeholder 28">
            <a:extLst>
              <a:ext uri="{FF2B5EF4-FFF2-40B4-BE49-F238E27FC236}">
                <a16:creationId xmlns:a16="http://schemas.microsoft.com/office/drawing/2014/main" id="{7EF1324C-2C93-4135-83A3-1B6933A0E92B}"/>
              </a:ext>
            </a:extLst>
          </p:cNvPr>
          <p:cNvSpPr>
            <a:spLocks noGrp="1"/>
          </p:cNvSpPr>
          <p:nvPr>
            <p:ph type="pic" sz="quarter" idx="19"/>
          </p:nvPr>
        </p:nvSpPr>
        <p:spPr>
          <a:xfrm>
            <a:off x="8805995" y="8530702"/>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30" name="Picture Placeholder 29">
            <a:extLst>
              <a:ext uri="{FF2B5EF4-FFF2-40B4-BE49-F238E27FC236}">
                <a16:creationId xmlns:a16="http://schemas.microsoft.com/office/drawing/2014/main" id="{6172CA72-A160-4F89-B462-9B005CF14BC2}"/>
              </a:ext>
            </a:extLst>
          </p:cNvPr>
          <p:cNvSpPr>
            <a:spLocks noGrp="1"/>
          </p:cNvSpPr>
          <p:nvPr>
            <p:ph type="pic" sz="quarter" idx="20"/>
          </p:nvPr>
        </p:nvSpPr>
        <p:spPr>
          <a:xfrm>
            <a:off x="11888215" y="8530702"/>
            <a:ext cx="2821013" cy="2821013"/>
          </a:xfrm>
          <a:custGeom>
            <a:avLst/>
            <a:gdLst>
              <a:gd name="connsiteX0" fmla="*/ 0 w 2821013"/>
              <a:gd name="connsiteY0" fmla="*/ 0 h 2821013"/>
              <a:gd name="connsiteX1" fmla="*/ 2821013 w 2821013"/>
              <a:gd name="connsiteY1" fmla="*/ 0 h 2821013"/>
              <a:gd name="connsiteX2" fmla="*/ 2821013 w 2821013"/>
              <a:gd name="connsiteY2" fmla="*/ 2821013 h 2821013"/>
              <a:gd name="connsiteX3" fmla="*/ 0 w 2821013"/>
              <a:gd name="connsiteY3" fmla="*/ 2821013 h 2821013"/>
            </a:gdLst>
            <a:ahLst/>
            <a:cxnLst>
              <a:cxn ang="0">
                <a:pos x="connsiteX0" y="connsiteY0"/>
              </a:cxn>
              <a:cxn ang="0">
                <a:pos x="connsiteX1" y="connsiteY1"/>
              </a:cxn>
              <a:cxn ang="0">
                <a:pos x="connsiteX2" y="connsiteY2"/>
              </a:cxn>
              <a:cxn ang="0">
                <a:pos x="connsiteX3" y="connsiteY3"/>
              </a:cxn>
            </a:cxnLst>
            <a:rect l="l" t="t" r="r" b="b"/>
            <a:pathLst>
              <a:path w="2821013" h="2821013">
                <a:moveTo>
                  <a:pt x="0" y="0"/>
                </a:moveTo>
                <a:lnTo>
                  <a:pt x="2821013" y="0"/>
                </a:lnTo>
                <a:lnTo>
                  <a:pt x="2821013" y="2821013"/>
                </a:lnTo>
                <a:lnTo>
                  <a:pt x="0" y="28210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6302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500" fill="hold"/>
                                        <p:tgtEl>
                                          <p:spTgt spid="22"/>
                                        </p:tgtEl>
                                        <p:attrNameLst>
                                          <p:attrName>ppt_x</p:attrName>
                                        </p:attrNameLst>
                                      </p:cBhvr>
                                      <p:tavLst>
                                        <p:tav tm="0">
                                          <p:val>
                                            <p:strVal val="0-#ppt_w/2"/>
                                          </p:val>
                                        </p:tav>
                                        <p:tav tm="100000">
                                          <p:val>
                                            <p:strVal val="#ppt_x"/>
                                          </p:val>
                                        </p:tav>
                                      </p:tavLst>
                                    </p:anim>
                                    <p:anim calcmode="lin" valueType="num">
                                      <p:cBhvr additive="base">
                                        <p:cTn id="8" dur="15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1500" fill="hold"/>
                                        <p:tgtEl>
                                          <p:spTgt spid="23"/>
                                        </p:tgtEl>
                                        <p:attrNameLst>
                                          <p:attrName>ppt_x</p:attrName>
                                        </p:attrNameLst>
                                      </p:cBhvr>
                                      <p:tavLst>
                                        <p:tav tm="0">
                                          <p:val>
                                            <p:strVal val="#ppt_x"/>
                                          </p:val>
                                        </p:tav>
                                        <p:tav tm="100000">
                                          <p:val>
                                            <p:strVal val="#ppt_x"/>
                                          </p:val>
                                        </p:tav>
                                      </p:tavLst>
                                    </p:anim>
                                    <p:anim calcmode="lin" valueType="num">
                                      <p:cBhvr additive="base">
                                        <p:cTn id="12" dur="1500" fill="hold"/>
                                        <p:tgtEl>
                                          <p:spTgt spid="23"/>
                                        </p:tgtEl>
                                        <p:attrNameLst>
                                          <p:attrName>ppt_y</p:attrName>
                                        </p:attrNameLst>
                                      </p:cBhvr>
                                      <p:tavLst>
                                        <p:tav tm="0">
                                          <p:val>
                                            <p:strVal val="0-#ppt_h/2"/>
                                          </p:val>
                                        </p:tav>
                                        <p:tav tm="100000">
                                          <p:val>
                                            <p:strVal val="#ppt_y"/>
                                          </p:val>
                                        </p:tav>
                                      </p:tavLst>
                                    </p:anim>
                                  </p:childTnLst>
                                </p:cTn>
                              </p:par>
                              <p:par>
                                <p:cTn id="13" presetID="2" presetClass="entr" presetSubtype="3"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1+#ppt_w/2"/>
                                          </p:val>
                                        </p:tav>
                                        <p:tav tm="100000">
                                          <p:val>
                                            <p:strVal val="#ppt_x"/>
                                          </p:val>
                                        </p:tav>
                                      </p:tavLst>
                                    </p:anim>
                                    <p:anim calcmode="lin" valueType="num">
                                      <p:cBhvr additive="base">
                                        <p:cTn id="16" dur="1500" fill="hold"/>
                                        <p:tgtEl>
                                          <p:spTgt spid="24"/>
                                        </p:tgtEl>
                                        <p:attrNameLst>
                                          <p:attrName>ppt_y</p:attrName>
                                        </p:attrNameLst>
                                      </p:cBhvr>
                                      <p:tavLst>
                                        <p:tav tm="0">
                                          <p:val>
                                            <p:strVal val="0-#ppt_h/2"/>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0-#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500" fill="hold"/>
                                        <p:tgtEl>
                                          <p:spTgt spid="26"/>
                                        </p:tgtEl>
                                        <p:attrNameLst>
                                          <p:attrName>ppt_x</p:attrName>
                                        </p:attrNameLst>
                                      </p:cBhvr>
                                      <p:tavLst>
                                        <p:tav tm="0">
                                          <p:val>
                                            <p:strVal val="#ppt_x"/>
                                          </p:val>
                                        </p:tav>
                                        <p:tav tm="100000">
                                          <p:val>
                                            <p:strVal val="#ppt_x"/>
                                          </p:val>
                                        </p:tav>
                                      </p:tavLst>
                                    </p:anim>
                                    <p:anim calcmode="lin" valueType="num">
                                      <p:cBhvr additive="base">
                                        <p:cTn id="24" dur="1500" fill="hold"/>
                                        <p:tgtEl>
                                          <p:spTgt spid="26"/>
                                        </p:tgtEl>
                                        <p:attrNameLst>
                                          <p:attrName>ppt_y</p:attrName>
                                        </p:attrNameLst>
                                      </p:cBhvr>
                                      <p:tavLst>
                                        <p:tav tm="0">
                                          <p:val>
                                            <p:strVal val="1+#ppt_h/2"/>
                                          </p:val>
                                        </p:tav>
                                        <p:tav tm="100000">
                                          <p:val>
                                            <p:strVal val="#ppt_y"/>
                                          </p:val>
                                        </p:tav>
                                      </p:tavLst>
                                    </p:anim>
                                  </p:childTnLst>
                                </p:cTn>
                              </p:par>
                              <p:par>
                                <p:cTn id="25" presetID="2" presetClass="entr" presetSubtype="2" decel="100000"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500" fill="hold"/>
                                        <p:tgtEl>
                                          <p:spTgt spid="27"/>
                                        </p:tgtEl>
                                        <p:attrNameLst>
                                          <p:attrName>ppt_x</p:attrName>
                                        </p:attrNameLst>
                                      </p:cBhvr>
                                      <p:tavLst>
                                        <p:tav tm="0">
                                          <p:val>
                                            <p:strVal val="1+#ppt_w/2"/>
                                          </p:val>
                                        </p:tav>
                                        <p:tav tm="100000">
                                          <p:val>
                                            <p:strVal val="#ppt_x"/>
                                          </p:val>
                                        </p:tav>
                                      </p:tavLst>
                                    </p:anim>
                                    <p:anim calcmode="lin" valueType="num">
                                      <p:cBhvr additive="base">
                                        <p:cTn id="28" dur="1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12" decel="100000" fill="hold" grpId="0" nodeType="withEffect">
                                  <p:stCondLst>
                                    <p:cond delay="60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1500" fill="hold"/>
                                        <p:tgtEl>
                                          <p:spTgt spid="28"/>
                                        </p:tgtEl>
                                        <p:attrNameLst>
                                          <p:attrName>ppt_x</p:attrName>
                                        </p:attrNameLst>
                                      </p:cBhvr>
                                      <p:tavLst>
                                        <p:tav tm="0">
                                          <p:val>
                                            <p:strVal val="0-#ppt_w/2"/>
                                          </p:val>
                                        </p:tav>
                                        <p:tav tm="100000">
                                          <p:val>
                                            <p:strVal val="#ppt_x"/>
                                          </p:val>
                                        </p:tav>
                                      </p:tavLst>
                                    </p:anim>
                                    <p:anim calcmode="lin" valueType="num">
                                      <p:cBhvr additive="base">
                                        <p:cTn id="32" dur="1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70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1500" fill="hold"/>
                                        <p:tgtEl>
                                          <p:spTgt spid="29"/>
                                        </p:tgtEl>
                                        <p:attrNameLst>
                                          <p:attrName>ppt_x</p:attrName>
                                        </p:attrNameLst>
                                      </p:cBhvr>
                                      <p:tavLst>
                                        <p:tav tm="0">
                                          <p:val>
                                            <p:strVal val="#ppt_x"/>
                                          </p:val>
                                        </p:tav>
                                        <p:tav tm="100000">
                                          <p:val>
                                            <p:strVal val="#ppt_x"/>
                                          </p:val>
                                        </p:tav>
                                      </p:tavLst>
                                    </p:anim>
                                    <p:anim calcmode="lin" valueType="num">
                                      <p:cBhvr additive="base">
                                        <p:cTn id="36" dur="1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8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1500" fill="hold"/>
                                        <p:tgtEl>
                                          <p:spTgt spid="30"/>
                                        </p:tgtEl>
                                        <p:attrNameLst>
                                          <p:attrName>ppt_x</p:attrName>
                                        </p:attrNameLst>
                                      </p:cBhvr>
                                      <p:tavLst>
                                        <p:tav tm="0">
                                          <p:val>
                                            <p:strVal val="1+#ppt_w/2"/>
                                          </p:val>
                                        </p:tav>
                                        <p:tav tm="100000">
                                          <p:val>
                                            <p:strVal val="#ppt_x"/>
                                          </p:val>
                                        </p:tav>
                                      </p:tavLst>
                                    </p:anim>
                                    <p:anim calcmode="lin" valueType="num">
                                      <p:cBhvr additive="base">
                                        <p:cTn id="40" dur="1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4C964FCC-9482-4CD6-9BC7-9F91C695B63A}"/>
              </a:ext>
            </a:extLst>
          </p:cNvPr>
          <p:cNvSpPr>
            <a:spLocks noGrp="1"/>
          </p:cNvSpPr>
          <p:nvPr>
            <p:ph type="pic" sz="quarter" idx="12"/>
          </p:nvPr>
        </p:nvSpPr>
        <p:spPr>
          <a:xfrm>
            <a:off x="1563687" y="1659343"/>
            <a:ext cx="5578984" cy="3351309"/>
          </a:xfrm>
          <a:custGeom>
            <a:avLst/>
            <a:gdLst>
              <a:gd name="connsiteX0" fmla="*/ 0 w 5578984"/>
              <a:gd name="connsiteY0" fmla="*/ 0 h 3351309"/>
              <a:gd name="connsiteX1" fmla="*/ 5578984 w 5578984"/>
              <a:gd name="connsiteY1" fmla="*/ 0 h 3351309"/>
              <a:gd name="connsiteX2" fmla="*/ 5578984 w 5578984"/>
              <a:gd name="connsiteY2" fmla="*/ 3351309 h 3351309"/>
              <a:gd name="connsiteX3" fmla="*/ 0 w 5578984"/>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5578984" h="3351309">
                <a:moveTo>
                  <a:pt x="0" y="0"/>
                </a:moveTo>
                <a:lnTo>
                  <a:pt x="5578984" y="0"/>
                </a:lnTo>
                <a:lnTo>
                  <a:pt x="5578984"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2BBC5325-AF23-4B38-A560-00A7930EDB92}"/>
              </a:ext>
            </a:extLst>
          </p:cNvPr>
          <p:cNvSpPr>
            <a:spLocks noGrp="1"/>
          </p:cNvSpPr>
          <p:nvPr>
            <p:ph type="pic" sz="quarter" idx="13"/>
          </p:nvPr>
        </p:nvSpPr>
        <p:spPr>
          <a:xfrm>
            <a:off x="7314366" y="1659343"/>
            <a:ext cx="4879221" cy="3351309"/>
          </a:xfrm>
          <a:custGeom>
            <a:avLst/>
            <a:gdLst>
              <a:gd name="connsiteX0" fmla="*/ 0 w 4879221"/>
              <a:gd name="connsiteY0" fmla="*/ 0 h 3351309"/>
              <a:gd name="connsiteX1" fmla="*/ 4879221 w 4879221"/>
              <a:gd name="connsiteY1" fmla="*/ 0 h 3351309"/>
              <a:gd name="connsiteX2" fmla="*/ 4879221 w 4879221"/>
              <a:gd name="connsiteY2" fmla="*/ 3351309 h 3351309"/>
              <a:gd name="connsiteX3" fmla="*/ 0 w 4879221"/>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4879221" h="3351309">
                <a:moveTo>
                  <a:pt x="0" y="0"/>
                </a:moveTo>
                <a:lnTo>
                  <a:pt x="4879221" y="0"/>
                </a:lnTo>
                <a:lnTo>
                  <a:pt x="4879221"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8" name="Picture Placeholder 17">
            <a:extLst>
              <a:ext uri="{FF2B5EF4-FFF2-40B4-BE49-F238E27FC236}">
                <a16:creationId xmlns:a16="http://schemas.microsoft.com/office/drawing/2014/main" id="{5DC358AC-17FC-4CBD-B3CD-A852A5E27491}"/>
              </a:ext>
            </a:extLst>
          </p:cNvPr>
          <p:cNvSpPr>
            <a:spLocks noGrp="1"/>
          </p:cNvSpPr>
          <p:nvPr>
            <p:ph type="pic" sz="quarter" idx="14"/>
          </p:nvPr>
        </p:nvSpPr>
        <p:spPr>
          <a:xfrm>
            <a:off x="1563688" y="5182346"/>
            <a:ext cx="3434394" cy="3351309"/>
          </a:xfrm>
          <a:custGeom>
            <a:avLst/>
            <a:gdLst>
              <a:gd name="connsiteX0" fmla="*/ 0 w 3434394"/>
              <a:gd name="connsiteY0" fmla="*/ 0 h 3351309"/>
              <a:gd name="connsiteX1" fmla="*/ 3434394 w 3434394"/>
              <a:gd name="connsiteY1" fmla="*/ 0 h 3351309"/>
              <a:gd name="connsiteX2" fmla="*/ 3434394 w 3434394"/>
              <a:gd name="connsiteY2" fmla="*/ 3351309 h 3351309"/>
              <a:gd name="connsiteX3" fmla="*/ 0 w 3434394"/>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3434394" h="3351309">
                <a:moveTo>
                  <a:pt x="0" y="0"/>
                </a:moveTo>
                <a:lnTo>
                  <a:pt x="3434394" y="0"/>
                </a:lnTo>
                <a:lnTo>
                  <a:pt x="3434394"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9" name="Picture Placeholder 18">
            <a:extLst>
              <a:ext uri="{FF2B5EF4-FFF2-40B4-BE49-F238E27FC236}">
                <a16:creationId xmlns:a16="http://schemas.microsoft.com/office/drawing/2014/main" id="{0BBF81E2-3DF4-4B6A-9014-5C226F2AD0BB}"/>
              </a:ext>
            </a:extLst>
          </p:cNvPr>
          <p:cNvSpPr>
            <a:spLocks noGrp="1"/>
          </p:cNvSpPr>
          <p:nvPr>
            <p:ph type="pic" sz="quarter" idx="15"/>
          </p:nvPr>
        </p:nvSpPr>
        <p:spPr>
          <a:xfrm>
            <a:off x="5169777" y="5182346"/>
            <a:ext cx="9253589" cy="3351309"/>
          </a:xfrm>
          <a:custGeom>
            <a:avLst/>
            <a:gdLst>
              <a:gd name="connsiteX0" fmla="*/ 0 w 9253589"/>
              <a:gd name="connsiteY0" fmla="*/ 0 h 3351309"/>
              <a:gd name="connsiteX1" fmla="*/ 9253589 w 9253589"/>
              <a:gd name="connsiteY1" fmla="*/ 0 h 3351309"/>
              <a:gd name="connsiteX2" fmla="*/ 9253589 w 9253589"/>
              <a:gd name="connsiteY2" fmla="*/ 3351309 h 3351309"/>
              <a:gd name="connsiteX3" fmla="*/ 0 w 9253589"/>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9253589" h="3351309">
                <a:moveTo>
                  <a:pt x="0" y="0"/>
                </a:moveTo>
                <a:lnTo>
                  <a:pt x="9253589" y="0"/>
                </a:lnTo>
                <a:lnTo>
                  <a:pt x="9253589"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1241E551-A7EA-48E4-907C-5968FE7D0329}"/>
              </a:ext>
            </a:extLst>
          </p:cNvPr>
          <p:cNvSpPr>
            <a:spLocks noGrp="1"/>
          </p:cNvSpPr>
          <p:nvPr>
            <p:ph type="pic" sz="quarter" idx="16"/>
          </p:nvPr>
        </p:nvSpPr>
        <p:spPr>
          <a:xfrm>
            <a:off x="1563688" y="8705349"/>
            <a:ext cx="6407119" cy="3351309"/>
          </a:xfrm>
          <a:custGeom>
            <a:avLst/>
            <a:gdLst>
              <a:gd name="connsiteX0" fmla="*/ 0 w 6407119"/>
              <a:gd name="connsiteY0" fmla="*/ 0 h 3351309"/>
              <a:gd name="connsiteX1" fmla="*/ 6407119 w 6407119"/>
              <a:gd name="connsiteY1" fmla="*/ 0 h 3351309"/>
              <a:gd name="connsiteX2" fmla="*/ 6407119 w 6407119"/>
              <a:gd name="connsiteY2" fmla="*/ 3351309 h 3351309"/>
              <a:gd name="connsiteX3" fmla="*/ 0 w 6407119"/>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6407119" h="3351309">
                <a:moveTo>
                  <a:pt x="0" y="0"/>
                </a:moveTo>
                <a:lnTo>
                  <a:pt x="6407119" y="0"/>
                </a:lnTo>
                <a:lnTo>
                  <a:pt x="6407119"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08C7694D-D583-4662-A6EE-9C378074EC79}"/>
              </a:ext>
            </a:extLst>
          </p:cNvPr>
          <p:cNvSpPr>
            <a:spLocks noGrp="1"/>
          </p:cNvSpPr>
          <p:nvPr>
            <p:ph type="pic" sz="quarter" idx="17"/>
          </p:nvPr>
        </p:nvSpPr>
        <p:spPr>
          <a:xfrm>
            <a:off x="8142501" y="8705349"/>
            <a:ext cx="5590752" cy="3351309"/>
          </a:xfrm>
          <a:custGeom>
            <a:avLst/>
            <a:gdLst>
              <a:gd name="connsiteX0" fmla="*/ 0 w 5590752"/>
              <a:gd name="connsiteY0" fmla="*/ 0 h 3351309"/>
              <a:gd name="connsiteX1" fmla="*/ 5590752 w 5590752"/>
              <a:gd name="connsiteY1" fmla="*/ 0 h 3351309"/>
              <a:gd name="connsiteX2" fmla="*/ 5590752 w 5590752"/>
              <a:gd name="connsiteY2" fmla="*/ 3351309 h 3351309"/>
              <a:gd name="connsiteX3" fmla="*/ 0 w 5590752"/>
              <a:gd name="connsiteY3" fmla="*/ 3351309 h 3351309"/>
            </a:gdLst>
            <a:ahLst/>
            <a:cxnLst>
              <a:cxn ang="0">
                <a:pos x="connsiteX0" y="connsiteY0"/>
              </a:cxn>
              <a:cxn ang="0">
                <a:pos x="connsiteX1" y="connsiteY1"/>
              </a:cxn>
              <a:cxn ang="0">
                <a:pos x="connsiteX2" y="connsiteY2"/>
              </a:cxn>
              <a:cxn ang="0">
                <a:pos x="connsiteX3" y="connsiteY3"/>
              </a:cxn>
            </a:cxnLst>
            <a:rect l="l" t="t" r="r" b="b"/>
            <a:pathLst>
              <a:path w="5590752" h="3351309">
                <a:moveTo>
                  <a:pt x="0" y="0"/>
                </a:moveTo>
                <a:lnTo>
                  <a:pt x="5590752" y="0"/>
                </a:lnTo>
                <a:lnTo>
                  <a:pt x="5590752" y="3351309"/>
                </a:lnTo>
                <a:lnTo>
                  <a:pt x="0" y="33513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1749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0-#ppt_w/2"/>
                                          </p:val>
                                        </p:tav>
                                        <p:tav tm="100000">
                                          <p:val>
                                            <p:strVal val="#ppt_x"/>
                                          </p:val>
                                        </p:tav>
                                      </p:tavLst>
                                    </p:anim>
                                    <p:anim calcmode="lin" valueType="num">
                                      <p:cBhvr additive="base">
                                        <p:cTn id="8" dur="1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500" fill="hold"/>
                                        <p:tgtEl>
                                          <p:spTgt spid="17"/>
                                        </p:tgtEl>
                                        <p:attrNameLst>
                                          <p:attrName>ppt_x</p:attrName>
                                        </p:attrNameLst>
                                      </p:cBhvr>
                                      <p:tavLst>
                                        <p:tav tm="0">
                                          <p:val>
                                            <p:strVal val="0-#ppt_w/2"/>
                                          </p:val>
                                        </p:tav>
                                        <p:tav tm="100000">
                                          <p:val>
                                            <p:strVal val="#ppt_x"/>
                                          </p:val>
                                        </p:tav>
                                      </p:tavLst>
                                    </p:anim>
                                    <p:anim calcmode="lin" valueType="num">
                                      <p:cBhvr additive="base">
                                        <p:cTn id="12" dur="1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500" fill="hold"/>
                                        <p:tgtEl>
                                          <p:spTgt spid="21"/>
                                        </p:tgtEl>
                                        <p:attrNameLst>
                                          <p:attrName>ppt_x</p:attrName>
                                        </p:attrNameLst>
                                      </p:cBhvr>
                                      <p:tavLst>
                                        <p:tav tm="0">
                                          <p:val>
                                            <p:strVal val="0-#ppt_w/2"/>
                                          </p:val>
                                        </p:tav>
                                        <p:tav tm="100000">
                                          <p:val>
                                            <p:strVal val="#ppt_x"/>
                                          </p:val>
                                        </p:tav>
                                      </p:tavLst>
                                    </p:anim>
                                    <p:anim calcmode="lin" valueType="num">
                                      <p:cBhvr additive="base">
                                        <p:cTn id="16" dur="1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3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500" fill="hold"/>
                                        <p:tgtEl>
                                          <p:spTgt spid="16"/>
                                        </p:tgtEl>
                                        <p:attrNameLst>
                                          <p:attrName>ppt_x</p:attrName>
                                        </p:attrNameLst>
                                      </p:cBhvr>
                                      <p:tavLst>
                                        <p:tav tm="0">
                                          <p:val>
                                            <p:strVal val="0-#ppt_w/2"/>
                                          </p:val>
                                        </p:tav>
                                        <p:tav tm="100000">
                                          <p:val>
                                            <p:strVal val="#ppt_x"/>
                                          </p:val>
                                        </p:tav>
                                      </p:tavLst>
                                    </p:anim>
                                    <p:anim calcmode="lin" valueType="num">
                                      <p:cBhvr additive="base">
                                        <p:cTn id="20" dur="1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4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500" fill="hold"/>
                                        <p:tgtEl>
                                          <p:spTgt spid="20"/>
                                        </p:tgtEl>
                                        <p:attrNameLst>
                                          <p:attrName>ppt_x</p:attrName>
                                        </p:attrNameLst>
                                      </p:cBhvr>
                                      <p:tavLst>
                                        <p:tav tm="0">
                                          <p:val>
                                            <p:strVal val="0-#ppt_w/2"/>
                                          </p:val>
                                        </p:tav>
                                        <p:tav tm="100000">
                                          <p:val>
                                            <p:strVal val="#ppt_x"/>
                                          </p:val>
                                        </p:tav>
                                      </p:tavLst>
                                    </p:anim>
                                    <p:anim calcmode="lin" valueType="num">
                                      <p:cBhvr additive="base">
                                        <p:cTn id="24" dur="1500" fill="hold"/>
                                        <p:tgtEl>
                                          <p:spTgt spid="20"/>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500" fill="hold"/>
                                        <p:tgtEl>
                                          <p:spTgt spid="18"/>
                                        </p:tgtEl>
                                        <p:attrNameLst>
                                          <p:attrName>ppt_x</p:attrName>
                                        </p:attrNameLst>
                                      </p:cBhvr>
                                      <p:tavLst>
                                        <p:tav tm="0">
                                          <p:val>
                                            <p:strVal val="0-#ppt_w/2"/>
                                          </p:val>
                                        </p:tav>
                                        <p:tav tm="100000">
                                          <p:val>
                                            <p:strVal val="#ppt_x"/>
                                          </p:val>
                                        </p:tav>
                                      </p:tavLst>
                                    </p:anim>
                                    <p:anim calcmode="lin" valueType="num">
                                      <p:cBhvr additive="base">
                                        <p:cTn id="28"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2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3AB130C-3DB9-4FBF-8630-48711C928100}"/>
              </a:ext>
            </a:extLst>
          </p:cNvPr>
          <p:cNvSpPr>
            <a:spLocks noGrp="1"/>
          </p:cNvSpPr>
          <p:nvPr>
            <p:ph type="pic" sz="quarter" idx="12"/>
          </p:nvPr>
        </p:nvSpPr>
        <p:spPr>
          <a:xfrm>
            <a:off x="2001009" y="1732721"/>
            <a:ext cx="20397784" cy="10174356"/>
          </a:xfrm>
          <a:custGeom>
            <a:avLst/>
            <a:gdLst>
              <a:gd name="connsiteX0" fmla="*/ 0 w 20397784"/>
              <a:gd name="connsiteY0" fmla="*/ 0 h 10174356"/>
              <a:gd name="connsiteX1" fmla="*/ 20397784 w 20397784"/>
              <a:gd name="connsiteY1" fmla="*/ 0 h 10174356"/>
              <a:gd name="connsiteX2" fmla="*/ 20397784 w 20397784"/>
              <a:gd name="connsiteY2" fmla="*/ 10174356 h 10174356"/>
              <a:gd name="connsiteX3" fmla="*/ 0 w 20397784"/>
              <a:gd name="connsiteY3" fmla="*/ 10174356 h 10174356"/>
            </a:gdLst>
            <a:ahLst/>
            <a:cxnLst>
              <a:cxn ang="0">
                <a:pos x="connsiteX0" y="connsiteY0"/>
              </a:cxn>
              <a:cxn ang="0">
                <a:pos x="connsiteX1" y="connsiteY1"/>
              </a:cxn>
              <a:cxn ang="0">
                <a:pos x="connsiteX2" y="connsiteY2"/>
              </a:cxn>
              <a:cxn ang="0">
                <a:pos x="connsiteX3" y="connsiteY3"/>
              </a:cxn>
            </a:cxnLst>
            <a:rect l="l" t="t" r="r" b="b"/>
            <a:pathLst>
              <a:path w="20397784" h="10174356">
                <a:moveTo>
                  <a:pt x="0" y="0"/>
                </a:moveTo>
                <a:lnTo>
                  <a:pt x="20397784" y="0"/>
                </a:lnTo>
                <a:lnTo>
                  <a:pt x="20397784" y="10174356"/>
                </a:lnTo>
                <a:lnTo>
                  <a:pt x="0" y="1017435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9371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1+#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82BBDB4A-483C-4989-9ED8-EA5117AB5788}"/>
              </a:ext>
            </a:extLst>
          </p:cNvPr>
          <p:cNvSpPr>
            <a:spLocks noGrp="1"/>
          </p:cNvSpPr>
          <p:nvPr>
            <p:ph type="pic" sz="quarter" idx="12"/>
          </p:nvPr>
        </p:nvSpPr>
        <p:spPr>
          <a:xfrm>
            <a:off x="5958493" y="2212450"/>
            <a:ext cx="2932925" cy="2932925"/>
          </a:xfrm>
          <a:custGeom>
            <a:avLst/>
            <a:gdLst>
              <a:gd name="connsiteX0" fmla="*/ 0 w 2932925"/>
              <a:gd name="connsiteY0" fmla="*/ 0 h 2932925"/>
              <a:gd name="connsiteX1" fmla="*/ 2932925 w 2932925"/>
              <a:gd name="connsiteY1" fmla="*/ 0 h 2932925"/>
              <a:gd name="connsiteX2" fmla="*/ 2932925 w 2932925"/>
              <a:gd name="connsiteY2" fmla="*/ 2932925 h 2932925"/>
              <a:gd name="connsiteX3" fmla="*/ 0 w 2932925"/>
              <a:gd name="connsiteY3" fmla="*/ 2932925 h 2932925"/>
            </a:gdLst>
            <a:ahLst/>
            <a:cxnLst>
              <a:cxn ang="0">
                <a:pos x="connsiteX0" y="connsiteY0"/>
              </a:cxn>
              <a:cxn ang="0">
                <a:pos x="connsiteX1" y="connsiteY1"/>
              </a:cxn>
              <a:cxn ang="0">
                <a:pos x="connsiteX2" y="connsiteY2"/>
              </a:cxn>
              <a:cxn ang="0">
                <a:pos x="connsiteX3" y="connsiteY3"/>
              </a:cxn>
            </a:cxnLst>
            <a:rect l="l" t="t" r="r" b="b"/>
            <a:pathLst>
              <a:path w="2932925" h="2932925">
                <a:moveTo>
                  <a:pt x="0" y="0"/>
                </a:moveTo>
                <a:lnTo>
                  <a:pt x="2932925" y="0"/>
                </a:lnTo>
                <a:lnTo>
                  <a:pt x="2932925" y="2932925"/>
                </a:lnTo>
                <a:lnTo>
                  <a:pt x="0" y="29329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BAAC7545-D14D-484F-9522-255A26B40DD8}"/>
              </a:ext>
            </a:extLst>
          </p:cNvPr>
          <p:cNvSpPr>
            <a:spLocks noGrp="1"/>
          </p:cNvSpPr>
          <p:nvPr>
            <p:ph type="pic" sz="quarter" idx="13"/>
          </p:nvPr>
        </p:nvSpPr>
        <p:spPr>
          <a:xfrm>
            <a:off x="9137581" y="2212449"/>
            <a:ext cx="9291099" cy="9291100"/>
          </a:xfrm>
          <a:custGeom>
            <a:avLst/>
            <a:gdLst>
              <a:gd name="connsiteX0" fmla="*/ 0 w 9291099"/>
              <a:gd name="connsiteY0" fmla="*/ 0 h 9291100"/>
              <a:gd name="connsiteX1" fmla="*/ 9291099 w 9291099"/>
              <a:gd name="connsiteY1" fmla="*/ 0 h 9291100"/>
              <a:gd name="connsiteX2" fmla="*/ 9291099 w 9291099"/>
              <a:gd name="connsiteY2" fmla="*/ 9291100 h 9291100"/>
              <a:gd name="connsiteX3" fmla="*/ 0 w 9291099"/>
              <a:gd name="connsiteY3" fmla="*/ 9291100 h 9291100"/>
            </a:gdLst>
            <a:ahLst/>
            <a:cxnLst>
              <a:cxn ang="0">
                <a:pos x="connsiteX0" y="connsiteY0"/>
              </a:cxn>
              <a:cxn ang="0">
                <a:pos x="connsiteX1" y="connsiteY1"/>
              </a:cxn>
              <a:cxn ang="0">
                <a:pos x="connsiteX2" y="connsiteY2"/>
              </a:cxn>
              <a:cxn ang="0">
                <a:pos x="connsiteX3" y="connsiteY3"/>
              </a:cxn>
            </a:cxnLst>
            <a:rect l="l" t="t" r="r" b="b"/>
            <a:pathLst>
              <a:path w="9291099" h="9291100">
                <a:moveTo>
                  <a:pt x="0" y="0"/>
                </a:moveTo>
                <a:lnTo>
                  <a:pt x="9291099" y="0"/>
                </a:lnTo>
                <a:lnTo>
                  <a:pt x="9291099" y="9291100"/>
                </a:lnTo>
                <a:lnTo>
                  <a:pt x="0" y="92911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4494124D-FD87-4119-B1B9-8E7EFC900FF9}"/>
              </a:ext>
            </a:extLst>
          </p:cNvPr>
          <p:cNvSpPr>
            <a:spLocks noGrp="1"/>
          </p:cNvSpPr>
          <p:nvPr>
            <p:ph type="pic" sz="quarter" idx="14"/>
          </p:nvPr>
        </p:nvSpPr>
        <p:spPr>
          <a:xfrm>
            <a:off x="5958493" y="5391537"/>
            <a:ext cx="2932925" cy="2932925"/>
          </a:xfrm>
          <a:custGeom>
            <a:avLst/>
            <a:gdLst>
              <a:gd name="connsiteX0" fmla="*/ 0 w 2932925"/>
              <a:gd name="connsiteY0" fmla="*/ 0 h 2932925"/>
              <a:gd name="connsiteX1" fmla="*/ 2932925 w 2932925"/>
              <a:gd name="connsiteY1" fmla="*/ 0 h 2932925"/>
              <a:gd name="connsiteX2" fmla="*/ 2932925 w 2932925"/>
              <a:gd name="connsiteY2" fmla="*/ 2932925 h 2932925"/>
              <a:gd name="connsiteX3" fmla="*/ 0 w 2932925"/>
              <a:gd name="connsiteY3" fmla="*/ 2932925 h 2932925"/>
            </a:gdLst>
            <a:ahLst/>
            <a:cxnLst>
              <a:cxn ang="0">
                <a:pos x="connsiteX0" y="connsiteY0"/>
              </a:cxn>
              <a:cxn ang="0">
                <a:pos x="connsiteX1" y="connsiteY1"/>
              </a:cxn>
              <a:cxn ang="0">
                <a:pos x="connsiteX2" y="connsiteY2"/>
              </a:cxn>
              <a:cxn ang="0">
                <a:pos x="connsiteX3" y="connsiteY3"/>
              </a:cxn>
            </a:cxnLst>
            <a:rect l="l" t="t" r="r" b="b"/>
            <a:pathLst>
              <a:path w="2932925" h="2932925">
                <a:moveTo>
                  <a:pt x="0" y="0"/>
                </a:moveTo>
                <a:lnTo>
                  <a:pt x="2932925" y="0"/>
                </a:lnTo>
                <a:lnTo>
                  <a:pt x="2932925" y="2932925"/>
                </a:lnTo>
                <a:lnTo>
                  <a:pt x="0" y="29329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C6726AAF-BDA2-456F-9D59-49772F219C7F}"/>
              </a:ext>
            </a:extLst>
          </p:cNvPr>
          <p:cNvSpPr>
            <a:spLocks noGrp="1"/>
          </p:cNvSpPr>
          <p:nvPr>
            <p:ph type="pic" sz="quarter" idx="15"/>
          </p:nvPr>
        </p:nvSpPr>
        <p:spPr>
          <a:xfrm>
            <a:off x="5958493" y="8570625"/>
            <a:ext cx="2932925" cy="2932925"/>
          </a:xfrm>
          <a:custGeom>
            <a:avLst/>
            <a:gdLst>
              <a:gd name="connsiteX0" fmla="*/ 0 w 2932925"/>
              <a:gd name="connsiteY0" fmla="*/ 0 h 2932925"/>
              <a:gd name="connsiteX1" fmla="*/ 2932925 w 2932925"/>
              <a:gd name="connsiteY1" fmla="*/ 0 h 2932925"/>
              <a:gd name="connsiteX2" fmla="*/ 2932925 w 2932925"/>
              <a:gd name="connsiteY2" fmla="*/ 2932925 h 2932925"/>
              <a:gd name="connsiteX3" fmla="*/ 0 w 2932925"/>
              <a:gd name="connsiteY3" fmla="*/ 2932925 h 2932925"/>
            </a:gdLst>
            <a:ahLst/>
            <a:cxnLst>
              <a:cxn ang="0">
                <a:pos x="connsiteX0" y="connsiteY0"/>
              </a:cxn>
              <a:cxn ang="0">
                <a:pos x="connsiteX1" y="connsiteY1"/>
              </a:cxn>
              <a:cxn ang="0">
                <a:pos x="connsiteX2" y="connsiteY2"/>
              </a:cxn>
              <a:cxn ang="0">
                <a:pos x="connsiteX3" y="connsiteY3"/>
              </a:cxn>
            </a:cxnLst>
            <a:rect l="l" t="t" r="r" b="b"/>
            <a:pathLst>
              <a:path w="2932925" h="2932925">
                <a:moveTo>
                  <a:pt x="0" y="0"/>
                </a:moveTo>
                <a:lnTo>
                  <a:pt x="2932925" y="0"/>
                </a:lnTo>
                <a:lnTo>
                  <a:pt x="2932925" y="2932925"/>
                </a:lnTo>
                <a:lnTo>
                  <a:pt x="0" y="29329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2337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500" fill="hold"/>
                                        <p:tgtEl>
                                          <p:spTgt spid="15"/>
                                        </p:tgtEl>
                                        <p:attrNameLst>
                                          <p:attrName>ppt_x</p:attrName>
                                        </p:attrNameLst>
                                      </p:cBhvr>
                                      <p:tavLst>
                                        <p:tav tm="0">
                                          <p:val>
                                            <p:strVal val="#ppt_x"/>
                                          </p:val>
                                        </p:tav>
                                        <p:tav tm="100000">
                                          <p:val>
                                            <p:strVal val="#ppt_x"/>
                                          </p:val>
                                        </p:tav>
                                      </p:tavLst>
                                    </p:anim>
                                    <p:anim calcmode="lin" valueType="num">
                                      <p:cBhvr additive="base">
                                        <p:cTn id="8" dur="1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ppt_x"/>
                                          </p:val>
                                        </p:tav>
                                        <p:tav tm="100000">
                                          <p:val>
                                            <p:strVal val="#ppt_x"/>
                                          </p:val>
                                        </p:tav>
                                      </p:tavLst>
                                    </p:anim>
                                    <p:anim calcmode="lin" valueType="num">
                                      <p:cBhvr additive="base">
                                        <p:cTn id="12" dur="1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500" fill="hold"/>
                                        <p:tgtEl>
                                          <p:spTgt spid="13"/>
                                        </p:tgtEl>
                                        <p:attrNameLst>
                                          <p:attrName>ppt_x</p:attrName>
                                        </p:attrNameLst>
                                      </p:cBhvr>
                                      <p:tavLst>
                                        <p:tav tm="0">
                                          <p:val>
                                            <p:strVal val="#ppt_x"/>
                                          </p:val>
                                        </p:tav>
                                        <p:tav tm="100000">
                                          <p:val>
                                            <p:strVal val="#ppt_x"/>
                                          </p:val>
                                        </p:tav>
                                      </p:tavLst>
                                    </p:anim>
                                    <p:anim calcmode="lin" valueType="num">
                                      <p:cBhvr additive="base">
                                        <p:cTn id="16" dur="1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500" fill="hold"/>
                                        <p:tgtEl>
                                          <p:spTgt spid="14"/>
                                        </p:tgtEl>
                                        <p:attrNameLst>
                                          <p:attrName>ppt_x</p:attrName>
                                        </p:attrNameLst>
                                      </p:cBhvr>
                                      <p:tavLst>
                                        <p:tav tm="0">
                                          <p:val>
                                            <p:strVal val="#ppt_x"/>
                                          </p:val>
                                        </p:tav>
                                        <p:tav tm="100000">
                                          <p:val>
                                            <p:strVal val="#ppt_x"/>
                                          </p:val>
                                        </p:tav>
                                      </p:tavLst>
                                    </p:anim>
                                    <p:anim calcmode="lin" valueType="num">
                                      <p:cBhvr additive="base">
                                        <p:cTn id="20" dur="1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3" grpId="0" animBg="1"/>
      <p:bldP spid="14"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2C836778-F5B4-482E-B688-2B6F61D48377}"/>
              </a:ext>
            </a:extLst>
          </p:cNvPr>
          <p:cNvSpPr>
            <a:spLocks noGrp="1"/>
          </p:cNvSpPr>
          <p:nvPr>
            <p:ph type="pic" sz="quarter" idx="12"/>
          </p:nvPr>
        </p:nvSpPr>
        <p:spPr>
          <a:xfrm>
            <a:off x="5607168" y="1603512"/>
            <a:ext cx="4813540" cy="4176185"/>
          </a:xfrm>
          <a:custGeom>
            <a:avLst/>
            <a:gdLst>
              <a:gd name="connsiteX0" fmla="*/ 0 w 4813540"/>
              <a:gd name="connsiteY0" fmla="*/ 0 h 4176185"/>
              <a:gd name="connsiteX1" fmla="*/ 4813540 w 4813540"/>
              <a:gd name="connsiteY1" fmla="*/ 0 h 4176185"/>
              <a:gd name="connsiteX2" fmla="*/ 4813540 w 4813540"/>
              <a:gd name="connsiteY2" fmla="*/ 4176185 h 4176185"/>
              <a:gd name="connsiteX3" fmla="*/ 0 w 4813540"/>
              <a:gd name="connsiteY3" fmla="*/ 4176185 h 4176185"/>
            </a:gdLst>
            <a:ahLst/>
            <a:cxnLst>
              <a:cxn ang="0">
                <a:pos x="connsiteX0" y="connsiteY0"/>
              </a:cxn>
              <a:cxn ang="0">
                <a:pos x="connsiteX1" y="connsiteY1"/>
              </a:cxn>
              <a:cxn ang="0">
                <a:pos x="connsiteX2" y="connsiteY2"/>
              </a:cxn>
              <a:cxn ang="0">
                <a:pos x="connsiteX3" y="connsiteY3"/>
              </a:cxn>
            </a:cxnLst>
            <a:rect l="l" t="t" r="r" b="b"/>
            <a:pathLst>
              <a:path w="4813540" h="4176185">
                <a:moveTo>
                  <a:pt x="0" y="0"/>
                </a:moveTo>
                <a:lnTo>
                  <a:pt x="4813540" y="0"/>
                </a:lnTo>
                <a:lnTo>
                  <a:pt x="4813540" y="4176185"/>
                </a:lnTo>
                <a:lnTo>
                  <a:pt x="0" y="41761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70BD9A33-1BDD-4FEE-B101-544716CE745B}"/>
              </a:ext>
            </a:extLst>
          </p:cNvPr>
          <p:cNvSpPr>
            <a:spLocks noGrp="1"/>
          </p:cNvSpPr>
          <p:nvPr>
            <p:ph type="pic" sz="quarter" idx="13"/>
          </p:nvPr>
        </p:nvSpPr>
        <p:spPr>
          <a:xfrm>
            <a:off x="10708786" y="1603513"/>
            <a:ext cx="4813540" cy="8290985"/>
          </a:xfrm>
          <a:custGeom>
            <a:avLst/>
            <a:gdLst>
              <a:gd name="connsiteX0" fmla="*/ 0 w 4813540"/>
              <a:gd name="connsiteY0" fmla="*/ 0 h 8290985"/>
              <a:gd name="connsiteX1" fmla="*/ 4813540 w 4813540"/>
              <a:gd name="connsiteY1" fmla="*/ 0 h 8290985"/>
              <a:gd name="connsiteX2" fmla="*/ 4813540 w 4813540"/>
              <a:gd name="connsiteY2" fmla="*/ 8290985 h 8290985"/>
              <a:gd name="connsiteX3" fmla="*/ 0 w 4813540"/>
              <a:gd name="connsiteY3" fmla="*/ 8290985 h 8290985"/>
            </a:gdLst>
            <a:ahLst/>
            <a:cxnLst>
              <a:cxn ang="0">
                <a:pos x="connsiteX0" y="connsiteY0"/>
              </a:cxn>
              <a:cxn ang="0">
                <a:pos x="connsiteX1" y="connsiteY1"/>
              </a:cxn>
              <a:cxn ang="0">
                <a:pos x="connsiteX2" y="connsiteY2"/>
              </a:cxn>
              <a:cxn ang="0">
                <a:pos x="connsiteX3" y="connsiteY3"/>
              </a:cxn>
            </a:cxnLst>
            <a:rect l="l" t="t" r="r" b="b"/>
            <a:pathLst>
              <a:path w="4813540" h="8290985">
                <a:moveTo>
                  <a:pt x="0" y="0"/>
                </a:moveTo>
                <a:lnTo>
                  <a:pt x="4813540" y="0"/>
                </a:lnTo>
                <a:lnTo>
                  <a:pt x="4813540" y="8290985"/>
                </a:lnTo>
                <a:lnTo>
                  <a:pt x="0" y="82909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82D30366-BBE9-4324-9DCA-ECC26BF463E9}"/>
              </a:ext>
            </a:extLst>
          </p:cNvPr>
          <p:cNvSpPr>
            <a:spLocks noGrp="1"/>
          </p:cNvSpPr>
          <p:nvPr>
            <p:ph type="pic" sz="quarter" idx="14"/>
          </p:nvPr>
        </p:nvSpPr>
        <p:spPr>
          <a:xfrm>
            <a:off x="5607168" y="7061114"/>
            <a:ext cx="4813540" cy="4038494"/>
          </a:xfrm>
          <a:custGeom>
            <a:avLst/>
            <a:gdLst>
              <a:gd name="connsiteX0" fmla="*/ 0 w 4813540"/>
              <a:gd name="connsiteY0" fmla="*/ 0 h 4038494"/>
              <a:gd name="connsiteX1" fmla="*/ 4813540 w 4813540"/>
              <a:gd name="connsiteY1" fmla="*/ 0 h 4038494"/>
              <a:gd name="connsiteX2" fmla="*/ 4813540 w 4813540"/>
              <a:gd name="connsiteY2" fmla="*/ 4038494 h 4038494"/>
              <a:gd name="connsiteX3" fmla="*/ 0 w 4813540"/>
              <a:gd name="connsiteY3" fmla="*/ 4038494 h 4038494"/>
            </a:gdLst>
            <a:ahLst/>
            <a:cxnLst>
              <a:cxn ang="0">
                <a:pos x="connsiteX0" y="connsiteY0"/>
              </a:cxn>
              <a:cxn ang="0">
                <a:pos x="connsiteX1" y="connsiteY1"/>
              </a:cxn>
              <a:cxn ang="0">
                <a:pos x="connsiteX2" y="connsiteY2"/>
              </a:cxn>
              <a:cxn ang="0">
                <a:pos x="connsiteX3" y="connsiteY3"/>
              </a:cxn>
            </a:cxnLst>
            <a:rect l="l" t="t" r="r" b="b"/>
            <a:pathLst>
              <a:path w="4813540" h="4038494">
                <a:moveTo>
                  <a:pt x="0" y="0"/>
                </a:moveTo>
                <a:lnTo>
                  <a:pt x="4813540" y="0"/>
                </a:lnTo>
                <a:lnTo>
                  <a:pt x="4813540" y="4038494"/>
                </a:lnTo>
                <a:lnTo>
                  <a:pt x="0" y="403849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96643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500" fill="hold"/>
                                        <p:tgtEl>
                                          <p:spTgt spid="12"/>
                                        </p:tgtEl>
                                        <p:attrNameLst>
                                          <p:attrName>ppt_x</p:attrName>
                                        </p:attrNameLst>
                                      </p:cBhvr>
                                      <p:tavLst>
                                        <p:tav tm="0">
                                          <p:val>
                                            <p:strVal val="#ppt_x"/>
                                          </p:val>
                                        </p:tav>
                                        <p:tav tm="100000">
                                          <p:val>
                                            <p:strVal val="#ppt_x"/>
                                          </p:val>
                                        </p:tav>
                                      </p:tavLst>
                                    </p:anim>
                                    <p:anim calcmode="lin" valueType="num">
                                      <p:cBhvr additive="base">
                                        <p:cTn id="12" dur="1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500" fill="hold"/>
                                        <p:tgtEl>
                                          <p:spTgt spid="13"/>
                                        </p:tgtEl>
                                        <p:attrNameLst>
                                          <p:attrName>ppt_x</p:attrName>
                                        </p:attrNameLst>
                                      </p:cBhvr>
                                      <p:tavLst>
                                        <p:tav tm="0">
                                          <p:val>
                                            <p:strVal val="#ppt_x"/>
                                          </p:val>
                                        </p:tav>
                                        <p:tav tm="100000">
                                          <p:val>
                                            <p:strVal val="#ppt_x"/>
                                          </p:val>
                                        </p:tav>
                                      </p:tavLst>
                                    </p:anim>
                                    <p:anim calcmode="lin" valueType="num">
                                      <p:cBhvr additive="base">
                                        <p:cTn id="16" dur="1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29E74CA1-C9C6-441D-949D-CF6B7CD47784}"/>
              </a:ext>
            </a:extLst>
          </p:cNvPr>
          <p:cNvSpPr>
            <a:spLocks noGrp="1"/>
          </p:cNvSpPr>
          <p:nvPr>
            <p:ph type="pic" sz="quarter" idx="13"/>
          </p:nvPr>
        </p:nvSpPr>
        <p:spPr>
          <a:xfrm>
            <a:off x="13129403" y="2122098"/>
            <a:ext cx="8678173" cy="9264770"/>
          </a:xfrm>
          <a:custGeom>
            <a:avLst/>
            <a:gdLst>
              <a:gd name="connsiteX0" fmla="*/ 0 w 9389427"/>
              <a:gd name="connsiteY0" fmla="*/ 0 h 8534400"/>
              <a:gd name="connsiteX1" fmla="*/ 9389427 w 9389427"/>
              <a:gd name="connsiteY1" fmla="*/ 0 h 8534400"/>
              <a:gd name="connsiteX2" fmla="*/ 9389427 w 9389427"/>
              <a:gd name="connsiteY2" fmla="*/ 8534400 h 8534400"/>
              <a:gd name="connsiteX3" fmla="*/ 0 w 9389427"/>
              <a:gd name="connsiteY3" fmla="*/ 8534400 h 8534400"/>
            </a:gdLst>
            <a:ahLst/>
            <a:cxnLst>
              <a:cxn ang="0">
                <a:pos x="connsiteX0" y="connsiteY0"/>
              </a:cxn>
              <a:cxn ang="0">
                <a:pos x="connsiteX1" y="connsiteY1"/>
              </a:cxn>
              <a:cxn ang="0">
                <a:pos x="connsiteX2" y="connsiteY2"/>
              </a:cxn>
              <a:cxn ang="0">
                <a:pos x="connsiteX3" y="connsiteY3"/>
              </a:cxn>
            </a:cxnLst>
            <a:rect l="l" t="t" r="r" b="b"/>
            <a:pathLst>
              <a:path w="9389427" h="8534400">
                <a:moveTo>
                  <a:pt x="0" y="0"/>
                </a:moveTo>
                <a:lnTo>
                  <a:pt x="9389427" y="0"/>
                </a:lnTo>
                <a:lnTo>
                  <a:pt x="9389427" y="8534400"/>
                </a:lnTo>
                <a:lnTo>
                  <a:pt x="0" y="8534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6976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29E74CA1-C9C6-441D-949D-CF6B7CD47784}"/>
              </a:ext>
            </a:extLst>
          </p:cNvPr>
          <p:cNvSpPr>
            <a:spLocks noGrp="1"/>
          </p:cNvSpPr>
          <p:nvPr>
            <p:ph type="pic" sz="quarter" idx="13"/>
          </p:nvPr>
        </p:nvSpPr>
        <p:spPr>
          <a:xfrm>
            <a:off x="2603643" y="2122098"/>
            <a:ext cx="8678173" cy="9264770"/>
          </a:xfrm>
          <a:custGeom>
            <a:avLst/>
            <a:gdLst>
              <a:gd name="connsiteX0" fmla="*/ 0 w 9389427"/>
              <a:gd name="connsiteY0" fmla="*/ 0 h 8534400"/>
              <a:gd name="connsiteX1" fmla="*/ 9389427 w 9389427"/>
              <a:gd name="connsiteY1" fmla="*/ 0 h 8534400"/>
              <a:gd name="connsiteX2" fmla="*/ 9389427 w 9389427"/>
              <a:gd name="connsiteY2" fmla="*/ 8534400 h 8534400"/>
              <a:gd name="connsiteX3" fmla="*/ 0 w 9389427"/>
              <a:gd name="connsiteY3" fmla="*/ 8534400 h 8534400"/>
            </a:gdLst>
            <a:ahLst/>
            <a:cxnLst>
              <a:cxn ang="0">
                <a:pos x="connsiteX0" y="connsiteY0"/>
              </a:cxn>
              <a:cxn ang="0">
                <a:pos x="connsiteX1" y="connsiteY1"/>
              </a:cxn>
              <a:cxn ang="0">
                <a:pos x="connsiteX2" y="connsiteY2"/>
              </a:cxn>
              <a:cxn ang="0">
                <a:pos x="connsiteX3" y="connsiteY3"/>
              </a:cxn>
            </a:cxnLst>
            <a:rect l="l" t="t" r="r" b="b"/>
            <a:pathLst>
              <a:path w="9389427" h="8534400">
                <a:moveTo>
                  <a:pt x="0" y="0"/>
                </a:moveTo>
                <a:lnTo>
                  <a:pt x="9389427" y="0"/>
                </a:lnTo>
                <a:lnTo>
                  <a:pt x="9389427" y="8534400"/>
                </a:lnTo>
                <a:lnTo>
                  <a:pt x="0" y="8534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99732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346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A051F579-D711-42D1-88E3-599E003793EC}"/>
              </a:ext>
            </a:extLst>
          </p:cNvPr>
          <p:cNvSpPr>
            <a:spLocks noGrp="1"/>
          </p:cNvSpPr>
          <p:nvPr>
            <p:ph type="pic" sz="quarter" idx="12"/>
          </p:nvPr>
        </p:nvSpPr>
        <p:spPr>
          <a:xfrm>
            <a:off x="12611818" y="2238301"/>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3" name="Picture Placeholder 12">
            <a:extLst>
              <a:ext uri="{FF2B5EF4-FFF2-40B4-BE49-F238E27FC236}">
                <a16:creationId xmlns:a16="http://schemas.microsoft.com/office/drawing/2014/main" id="{6CDC450F-D971-47A6-A2A1-D4F35D34013C}"/>
              </a:ext>
            </a:extLst>
          </p:cNvPr>
          <p:cNvSpPr>
            <a:spLocks noGrp="1"/>
          </p:cNvSpPr>
          <p:nvPr>
            <p:ph type="pic" sz="quarter" idx="13"/>
          </p:nvPr>
        </p:nvSpPr>
        <p:spPr>
          <a:xfrm>
            <a:off x="17346006" y="2238301"/>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8D8E9911-0431-44B1-8B46-0EC0E0A45A9A}"/>
              </a:ext>
            </a:extLst>
          </p:cNvPr>
          <p:cNvSpPr>
            <a:spLocks noGrp="1"/>
          </p:cNvSpPr>
          <p:nvPr>
            <p:ph type="pic" sz="quarter" idx="14"/>
          </p:nvPr>
        </p:nvSpPr>
        <p:spPr>
          <a:xfrm>
            <a:off x="12611818" y="6972489"/>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5" name="Picture Placeholder 14">
            <a:extLst>
              <a:ext uri="{FF2B5EF4-FFF2-40B4-BE49-F238E27FC236}">
                <a16:creationId xmlns:a16="http://schemas.microsoft.com/office/drawing/2014/main" id="{ACFF98D4-C8EF-4BC0-96B5-C588DF33D539}"/>
              </a:ext>
            </a:extLst>
          </p:cNvPr>
          <p:cNvSpPr>
            <a:spLocks noGrp="1"/>
          </p:cNvSpPr>
          <p:nvPr>
            <p:ph type="pic" sz="quarter" idx="15"/>
          </p:nvPr>
        </p:nvSpPr>
        <p:spPr>
          <a:xfrm>
            <a:off x="17346006" y="6972489"/>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48029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500" fill="hold"/>
                                        <p:tgtEl>
                                          <p:spTgt spid="15"/>
                                        </p:tgtEl>
                                        <p:attrNameLst>
                                          <p:attrName>ppt_x</p:attrName>
                                        </p:attrNameLst>
                                      </p:cBhvr>
                                      <p:tavLst>
                                        <p:tav tm="0">
                                          <p:val>
                                            <p:strVal val="#ppt_x"/>
                                          </p:val>
                                        </p:tav>
                                        <p:tav tm="100000">
                                          <p:val>
                                            <p:strVal val="#ppt_x"/>
                                          </p:val>
                                        </p:tav>
                                      </p:tavLst>
                                    </p:anim>
                                    <p:anim calcmode="lin" valueType="num">
                                      <p:cBhvr additive="base">
                                        <p:cTn id="20" dur="1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A051F579-D711-42D1-88E3-599E003793EC}"/>
              </a:ext>
            </a:extLst>
          </p:cNvPr>
          <p:cNvSpPr>
            <a:spLocks noGrp="1"/>
          </p:cNvSpPr>
          <p:nvPr>
            <p:ph type="pic" sz="quarter" idx="12"/>
          </p:nvPr>
        </p:nvSpPr>
        <p:spPr>
          <a:xfrm>
            <a:off x="2432648" y="2238301"/>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4" name="Picture Placeholder 13">
            <a:extLst>
              <a:ext uri="{FF2B5EF4-FFF2-40B4-BE49-F238E27FC236}">
                <a16:creationId xmlns:a16="http://schemas.microsoft.com/office/drawing/2014/main" id="{8D8E9911-0431-44B1-8B46-0EC0E0A45A9A}"/>
              </a:ext>
            </a:extLst>
          </p:cNvPr>
          <p:cNvSpPr>
            <a:spLocks noGrp="1"/>
          </p:cNvSpPr>
          <p:nvPr>
            <p:ph type="pic" sz="quarter" idx="14"/>
          </p:nvPr>
        </p:nvSpPr>
        <p:spPr>
          <a:xfrm>
            <a:off x="2432648" y="6972489"/>
            <a:ext cx="4505211" cy="4505211"/>
          </a:xfrm>
          <a:custGeom>
            <a:avLst/>
            <a:gdLst>
              <a:gd name="connsiteX0" fmla="*/ 0 w 4505211"/>
              <a:gd name="connsiteY0" fmla="*/ 0 h 4505211"/>
              <a:gd name="connsiteX1" fmla="*/ 4505211 w 4505211"/>
              <a:gd name="connsiteY1" fmla="*/ 0 h 4505211"/>
              <a:gd name="connsiteX2" fmla="*/ 4505211 w 4505211"/>
              <a:gd name="connsiteY2" fmla="*/ 4505211 h 4505211"/>
              <a:gd name="connsiteX3" fmla="*/ 0 w 4505211"/>
              <a:gd name="connsiteY3" fmla="*/ 4505211 h 4505211"/>
            </a:gdLst>
            <a:ahLst/>
            <a:cxnLst>
              <a:cxn ang="0">
                <a:pos x="connsiteX0" y="connsiteY0"/>
              </a:cxn>
              <a:cxn ang="0">
                <a:pos x="connsiteX1" y="connsiteY1"/>
              </a:cxn>
              <a:cxn ang="0">
                <a:pos x="connsiteX2" y="connsiteY2"/>
              </a:cxn>
              <a:cxn ang="0">
                <a:pos x="connsiteX3" y="connsiteY3"/>
              </a:cxn>
            </a:cxnLst>
            <a:rect l="l" t="t" r="r" b="b"/>
            <a:pathLst>
              <a:path w="4505211" h="4505211">
                <a:moveTo>
                  <a:pt x="0" y="0"/>
                </a:moveTo>
                <a:lnTo>
                  <a:pt x="4505211" y="0"/>
                </a:lnTo>
                <a:lnTo>
                  <a:pt x="4505211" y="4505211"/>
                </a:lnTo>
                <a:lnTo>
                  <a:pt x="0" y="450521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7" name="Picture Placeholder 6">
            <a:extLst>
              <a:ext uri="{FF2B5EF4-FFF2-40B4-BE49-F238E27FC236}">
                <a16:creationId xmlns:a16="http://schemas.microsoft.com/office/drawing/2014/main" id="{B3141BE1-615B-405F-9064-C58E41F36874}"/>
              </a:ext>
            </a:extLst>
          </p:cNvPr>
          <p:cNvSpPr>
            <a:spLocks noGrp="1"/>
          </p:cNvSpPr>
          <p:nvPr>
            <p:ph type="pic" sz="quarter" idx="15"/>
          </p:nvPr>
        </p:nvSpPr>
        <p:spPr>
          <a:xfrm>
            <a:off x="7166836" y="2238301"/>
            <a:ext cx="4505211" cy="9239399"/>
          </a:xfrm>
          <a:custGeom>
            <a:avLst/>
            <a:gdLst>
              <a:gd name="connsiteX0" fmla="*/ 0 w 4505211"/>
              <a:gd name="connsiteY0" fmla="*/ 0 h 9239399"/>
              <a:gd name="connsiteX1" fmla="*/ 4505211 w 4505211"/>
              <a:gd name="connsiteY1" fmla="*/ 0 h 9239399"/>
              <a:gd name="connsiteX2" fmla="*/ 4505211 w 4505211"/>
              <a:gd name="connsiteY2" fmla="*/ 4266016 h 9239399"/>
              <a:gd name="connsiteX3" fmla="*/ 4505211 w 4505211"/>
              <a:gd name="connsiteY3" fmla="*/ 4505211 h 9239399"/>
              <a:gd name="connsiteX4" fmla="*/ 4505211 w 4505211"/>
              <a:gd name="connsiteY4" fmla="*/ 9239399 h 9239399"/>
              <a:gd name="connsiteX5" fmla="*/ 0 w 4505211"/>
              <a:gd name="connsiteY5" fmla="*/ 9239399 h 9239399"/>
              <a:gd name="connsiteX6" fmla="*/ 0 w 4505211"/>
              <a:gd name="connsiteY6" fmla="*/ 4505211 h 9239399"/>
              <a:gd name="connsiteX7" fmla="*/ 0 w 4505211"/>
              <a:gd name="connsiteY7" fmla="*/ 4266016 h 923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5211" h="9239399">
                <a:moveTo>
                  <a:pt x="0" y="0"/>
                </a:moveTo>
                <a:lnTo>
                  <a:pt x="4505211" y="0"/>
                </a:lnTo>
                <a:lnTo>
                  <a:pt x="4505211" y="4266016"/>
                </a:lnTo>
                <a:lnTo>
                  <a:pt x="4505211" y="4505211"/>
                </a:lnTo>
                <a:lnTo>
                  <a:pt x="4505211" y="9239399"/>
                </a:lnTo>
                <a:lnTo>
                  <a:pt x="0" y="9239399"/>
                </a:lnTo>
                <a:lnTo>
                  <a:pt x="0" y="4505211"/>
                </a:lnTo>
                <a:lnTo>
                  <a:pt x="0" y="426601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149568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500" fill="hold"/>
                                        <p:tgtEl>
                                          <p:spTgt spid="12"/>
                                        </p:tgtEl>
                                        <p:attrNameLst>
                                          <p:attrName>ppt_x</p:attrName>
                                        </p:attrNameLst>
                                      </p:cBhvr>
                                      <p:tavLst>
                                        <p:tav tm="0">
                                          <p:val>
                                            <p:strVal val="#ppt_x"/>
                                          </p:val>
                                        </p:tav>
                                        <p:tav tm="100000">
                                          <p:val>
                                            <p:strVal val="#ppt_x"/>
                                          </p:val>
                                        </p:tav>
                                      </p:tavLst>
                                    </p:anim>
                                    <p:anim calcmode="lin" valueType="num">
                                      <p:cBhvr additive="base">
                                        <p:cTn id="8" dur="1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ppt_x"/>
                                          </p:val>
                                        </p:tav>
                                        <p:tav tm="100000">
                                          <p:val>
                                            <p:strVal val="#ppt_x"/>
                                          </p:val>
                                        </p:tav>
                                      </p:tavLst>
                                    </p:anim>
                                    <p:anim calcmode="lin" valueType="num">
                                      <p:cBhvr additive="base">
                                        <p:cTn id="12" dur="1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7"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6D274C1B-F416-4535-A30F-5AC7BEA62FC9}"/>
              </a:ext>
            </a:extLst>
          </p:cNvPr>
          <p:cNvSpPr>
            <a:spLocks noGrp="1"/>
          </p:cNvSpPr>
          <p:nvPr>
            <p:ph type="pic" sz="quarter" idx="11"/>
          </p:nvPr>
        </p:nvSpPr>
        <p:spPr>
          <a:xfrm>
            <a:off x="5258326" y="175848"/>
            <a:ext cx="13870523" cy="13364304"/>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2608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450" fill="hold"/>
                                        <p:tgtEl>
                                          <p:spTgt spid="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a:extLst>
              <a:ext uri="{FF2B5EF4-FFF2-40B4-BE49-F238E27FC236}">
                <a16:creationId xmlns:a16="http://schemas.microsoft.com/office/drawing/2014/main" id="{90193969-EFD4-496D-8B9E-5E88D86D876C}"/>
              </a:ext>
            </a:extLst>
          </p:cNvPr>
          <p:cNvSpPr>
            <a:spLocks noGrp="1"/>
          </p:cNvSpPr>
          <p:nvPr>
            <p:ph type="pic" sz="quarter" idx="12"/>
          </p:nvPr>
        </p:nvSpPr>
        <p:spPr>
          <a:xfrm>
            <a:off x="8535790" y="1503219"/>
            <a:ext cx="4554747" cy="5580161"/>
          </a:xfrm>
          <a:custGeom>
            <a:avLst/>
            <a:gdLst>
              <a:gd name="connsiteX0" fmla="*/ 0 w 4554747"/>
              <a:gd name="connsiteY0" fmla="*/ 0 h 5580161"/>
              <a:gd name="connsiteX1" fmla="*/ 4554747 w 4554747"/>
              <a:gd name="connsiteY1" fmla="*/ 0 h 5580161"/>
              <a:gd name="connsiteX2" fmla="*/ 4554747 w 4554747"/>
              <a:gd name="connsiteY2" fmla="*/ 5580161 h 5580161"/>
              <a:gd name="connsiteX3" fmla="*/ 0 w 4554747"/>
              <a:gd name="connsiteY3" fmla="*/ 5580161 h 5580161"/>
            </a:gdLst>
            <a:ahLst/>
            <a:cxnLst>
              <a:cxn ang="0">
                <a:pos x="connsiteX0" y="connsiteY0"/>
              </a:cxn>
              <a:cxn ang="0">
                <a:pos x="connsiteX1" y="connsiteY1"/>
              </a:cxn>
              <a:cxn ang="0">
                <a:pos x="connsiteX2" y="connsiteY2"/>
              </a:cxn>
              <a:cxn ang="0">
                <a:pos x="connsiteX3" y="connsiteY3"/>
              </a:cxn>
            </a:cxnLst>
            <a:rect l="l" t="t" r="r" b="b"/>
            <a:pathLst>
              <a:path w="4554747" h="5580161">
                <a:moveTo>
                  <a:pt x="0" y="0"/>
                </a:moveTo>
                <a:lnTo>
                  <a:pt x="4554747" y="0"/>
                </a:lnTo>
                <a:lnTo>
                  <a:pt x="4554747" y="5580161"/>
                </a:lnTo>
                <a:lnTo>
                  <a:pt x="0" y="55801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7" name="Picture Placeholder 16">
            <a:extLst>
              <a:ext uri="{FF2B5EF4-FFF2-40B4-BE49-F238E27FC236}">
                <a16:creationId xmlns:a16="http://schemas.microsoft.com/office/drawing/2014/main" id="{4C89588F-47B5-4EA9-84D2-BB4714817C7D}"/>
              </a:ext>
            </a:extLst>
          </p:cNvPr>
          <p:cNvSpPr>
            <a:spLocks noGrp="1"/>
          </p:cNvSpPr>
          <p:nvPr>
            <p:ph type="pic" sz="quarter" idx="13"/>
          </p:nvPr>
        </p:nvSpPr>
        <p:spPr>
          <a:xfrm>
            <a:off x="13298355" y="1503219"/>
            <a:ext cx="4554748" cy="6636229"/>
          </a:xfrm>
          <a:custGeom>
            <a:avLst/>
            <a:gdLst>
              <a:gd name="connsiteX0" fmla="*/ 0 w 4554748"/>
              <a:gd name="connsiteY0" fmla="*/ 0 h 6636229"/>
              <a:gd name="connsiteX1" fmla="*/ 4554748 w 4554748"/>
              <a:gd name="connsiteY1" fmla="*/ 0 h 6636229"/>
              <a:gd name="connsiteX2" fmla="*/ 4554748 w 4554748"/>
              <a:gd name="connsiteY2" fmla="*/ 6636229 h 6636229"/>
              <a:gd name="connsiteX3" fmla="*/ 0 w 4554748"/>
              <a:gd name="connsiteY3" fmla="*/ 6636229 h 6636229"/>
            </a:gdLst>
            <a:ahLst/>
            <a:cxnLst>
              <a:cxn ang="0">
                <a:pos x="connsiteX0" y="connsiteY0"/>
              </a:cxn>
              <a:cxn ang="0">
                <a:pos x="connsiteX1" y="connsiteY1"/>
              </a:cxn>
              <a:cxn ang="0">
                <a:pos x="connsiteX2" y="connsiteY2"/>
              </a:cxn>
              <a:cxn ang="0">
                <a:pos x="connsiteX3" y="connsiteY3"/>
              </a:cxn>
            </a:cxnLst>
            <a:rect l="l" t="t" r="r" b="b"/>
            <a:pathLst>
              <a:path w="4554748" h="6636229">
                <a:moveTo>
                  <a:pt x="0" y="0"/>
                </a:moveTo>
                <a:lnTo>
                  <a:pt x="4554748" y="0"/>
                </a:lnTo>
                <a:lnTo>
                  <a:pt x="4554748" y="6636229"/>
                </a:lnTo>
                <a:lnTo>
                  <a:pt x="0" y="66362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8" name="Picture Placeholder 17">
            <a:extLst>
              <a:ext uri="{FF2B5EF4-FFF2-40B4-BE49-F238E27FC236}">
                <a16:creationId xmlns:a16="http://schemas.microsoft.com/office/drawing/2014/main" id="{FE6CF97D-0650-4B56-AB14-E0121CF1CF0A}"/>
              </a:ext>
            </a:extLst>
          </p:cNvPr>
          <p:cNvSpPr>
            <a:spLocks noGrp="1"/>
          </p:cNvSpPr>
          <p:nvPr>
            <p:ph type="pic" sz="quarter" idx="14"/>
          </p:nvPr>
        </p:nvSpPr>
        <p:spPr>
          <a:xfrm>
            <a:off x="18060921" y="1503219"/>
            <a:ext cx="4554746" cy="5391509"/>
          </a:xfrm>
          <a:custGeom>
            <a:avLst/>
            <a:gdLst>
              <a:gd name="connsiteX0" fmla="*/ 0 w 4554746"/>
              <a:gd name="connsiteY0" fmla="*/ 0 h 5391509"/>
              <a:gd name="connsiteX1" fmla="*/ 4554746 w 4554746"/>
              <a:gd name="connsiteY1" fmla="*/ 0 h 5391509"/>
              <a:gd name="connsiteX2" fmla="*/ 4554746 w 4554746"/>
              <a:gd name="connsiteY2" fmla="*/ 5391509 h 5391509"/>
              <a:gd name="connsiteX3" fmla="*/ 0 w 4554746"/>
              <a:gd name="connsiteY3" fmla="*/ 5391509 h 5391509"/>
            </a:gdLst>
            <a:ahLst/>
            <a:cxnLst>
              <a:cxn ang="0">
                <a:pos x="connsiteX0" y="connsiteY0"/>
              </a:cxn>
              <a:cxn ang="0">
                <a:pos x="connsiteX1" y="connsiteY1"/>
              </a:cxn>
              <a:cxn ang="0">
                <a:pos x="connsiteX2" y="connsiteY2"/>
              </a:cxn>
              <a:cxn ang="0">
                <a:pos x="connsiteX3" y="connsiteY3"/>
              </a:cxn>
            </a:cxnLst>
            <a:rect l="l" t="t" r="r" b="b"/>
            <a:pathLst>
              <a:path w="4554746" h="5391509">
                <a:moveTo>
                  <a:pt x="0" y="0"/>
                </a:moveTo>
                <a:lnTo>
                  <a:pt x="4554746" y="0"/>
                </a:lnTo>
                <a:lnTo>
                  <a:pt x="4554746" y="5391509"/>
                </a:lnTo>
                <a:lnTo>
                  <a:pt x="0" y="53915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1" name="Picture Placeholder 20">
            <a:extLst>
              <a:ext uri="{FF2B5EF4-FFF2-40B4-BE49-F238E27FC236}">
                <a16:creationId xmlns:a16="http://schemas.microsoft.com/office/drawing/2014/main" id="{86BFA811-ED69-455B-96D0-37D354F87F50}"/>
              </a:ext>
            </a:extLst>
          </p:cNvPr>
          <p:cNvSpPr>
            <a:spLocks noGrp="1"/>
          </p:cNvSpPr>
          <p:nvPr>
            <p:ph type="pic" sz="quarter" idx="15"/>
          </p:nvPr>
        </p:nvSpPr>
        <p:spPr>
          <a:xfrm>
            <a:off x="18060921" y="7102547"/>
            <a:ext cx="4554746" cy="5034033"/>
          </a:xfrm>
          <a:custGeom>
            <a:avLst/>
            <a:gdLst>
              <a:gd name="connsiteX0" fmla="*/ 0 w 4554746"/>
              <a:gd name="connsiteY0" fmla="*/ 0 h 5034033"/>
              <a:gd name="connsiteX1" fmla="*/ 4554746 w 4554746"/>
              <a:gd name="connsiteY1" fmla="*/ 0 h 5034033"/>
              <a:gd name="connsiteX2" fmla="*/ 4554746 w 4554746"/>
              <a:gd name="connsiteY2" fmla="*/ 5034033 h 5034033"/>
              <a:gd name="connsiteX3" fmla="*/ 0 w 4554746"/>
              <a:gd name="connsiteY3" fmla="*/ 5034033 h 5034033"/>
            </a:gdLst>
            <a:ahLst/>
            <a:cxnLst>
              <a:cxn ang="0">
                <a:pos x="connsiteX0" y="connsiteY0"/>
              </a:cxn>
              <a:cxn ang="0">
                <a:pos x="connsiteX1" y="connsiteY1"/>
              </a:cxn>
              <a:cxn ang="0">
                <a:pos x="connsiteX2" y="connsiteY2"/>
              </a:cxn>
              <a:cxn ang="0">
                <a:pos x="connsiteX3" y="connsiteY3"/>
              </a:cxn>
            </a:cxnLst>
            <a:rect l="l" t="t" r="r" b="b"/>
            <a:pathLst>
              <a:path w="4554746" h="5034033">
                <a:moveTo>
                  <a:pt x="0" y="0"/>
                </a:moveTo>
                <a:lnTo>
                  <a:pt x="4554746" y="0"/>
                </a:lnTo>
                <a:lnTo>
                  <a:pt x="4554746" y="5034033"/>
                </a:lnTo>
                <a:lnTo>
                  <a:pt x="0" y="503403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20" name="Picture Placeholder 19">
            <a:extLst>
              <a:ext uri="{FF2B5EF4-FFF2-40B4-BE49-F238E27FC236}">
                <a16:creationId xmlns:a16="http://schemas.microsoft.com/office/drawing/2014/main" id="{AD7D914E-F4E6-43AB-B3A5-B2689E3F93A3}"/>
              </a:ext>
            </a:extLst>
          </p:cNvPr>
          <p:cNvSpPr>
            <a:spLocks noGrp="1"/>
          </p:cNvSpPr>
          <p:nvPr>
            <p:ph type="pic" sz="quarter" idx="16"/>
          </p:nvPr>
        </p:nvSpPr>
        <p:spPr>
          <a:xfrm>
            <a:off x="13298355" y="8347267"/>
            <a:ext cx="4554747" cy="3789313"/>
          </a:xfrm>
          <a:custGeom>
            <a:avLst/>
            <a:gdLst>
              <a:gd name="connsiteX0" fmla="*/ 0 w 4554747"/>
              <a:gd name="connsiteY0" fmla="*/ 0 h 3789313"/>
              <a:gd name="connsiteX1" fmla="*/ 4554747 w 4554747"/>
              <a:gd name="connsiteY1" fmla="*/ 0 h 3789313"/>
              <a:gd name="connsiteX2" fmla="*/ 4554747 w 4554747"/>
              <a:gd name="connsiteY2" fmla="*/ 3789313 h 3789313"/>
              <a:gd name="connsiteX3" fmla="*/ 0 w 4554747"/>
              <a:gd name="connsiteY3" fmla="*/ 3789313 h 3789313"/>
            </a:gdLst>
            <a:ahLst/>
            <a:cxnLst>
              <a:cxn ang="0">
                <a:pos x="connsiteX0" y="connsiteY0"/>
              </a:cxn>
              <a:cxn ang="0">
                <a:pos x="connsiteX1" y="connsiteY1"/>
              </a:cxn>
              <a:cxn ang="0">
                <a:pos x="connsiteX2" y="connsiteY2"/>
              </a:cxn>
              <a:cxn ang="0">
                <a:pos x="connsiteX3" y="connsiteY3"/>
              </a:cxn>
            </a:cxnLst>
            <a:rect l="l" t="t" r="r" b="b"/>
            <a:pathLst>
              <a:path w="4554747" h="3789313">
                <a:moveTo>
                  <a:pt x="0" y="0"/>
                </a:moveTo>
                <a:lnTo>
                  <a:pt x="4554747" y="0"/>
                </a:lnTo>
                <a:lnTo>
                  <a:pt x="4554747" y="3789313"/>
                </a:lnTo>
                <a:lnTo>
                  <a:pt x="0" y="3789313"/>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9" name="Picture Placeholder 18">
            <a:extLst>
              <a:ext uri="{FF2B5EF4-FFF2-40B4-BE49-F238E27FC236}">
                <a16:creationId xmlns:a16="http://schemas.microsoft.com/office/drawing/2014/main" id="{ACA5BFD2-4568-4D70-8E22-082F80275A40}"/>
              </a:ext>
            </a:extLst>
          </p:cNvPr>
          <p:cNvSpPr>
            <a:spLocks noGrp="1"/>
          </p:cNvSpPr>
          <p:nvPr>
            <p:ph type="pic" sz="quarter" idx="17"/>
          </p:nvPr>
        </p:nvSpPr>
        <p:spPr>
          <a:xfrm>
            <a:off x="8535790" y="7291199"/>
            <a:ext cx="4554747" cy="4845381"/>
          </a:xfrm>
          <a:custGeom>
            <a:avLst/>
            <a:gdLst>
              <a:gd name="connsiteX0" fmla="*/ 0 w 4554747"/>
              <a:gd name="connsiteY0" fmla="*/ 0 h 4845381"/>
              <a:gd name="connsiteX1" fmla="*/ 4554747 w 4554747"/>
              <a:gd name="connsiteY1" fmla="*/ 0 h 4845381"/>
              <a:gd name="connsiteX2" fmla="*/ 4554747 w 4554747"/>
              <a:gd name="connsiteY2" fmla="*/ 4845381 h 4845381"/>
              <a:gd name="connsiteX3" fmla="*/ 0 w 4554747"/>
              <a:gd name="connsiteY3" fmla="*/ 4845381 h 4845381"/>
            </a:gdLst>
            <a:ahLst/>
            <a:cxnLst>
              <a:cxn ang="0">
                <a:pos x="connsiteX0" y="connsiteY0"/>
              </a:cxn>
              <a:cxn ang="0">
                <a:pos x="connsiteX1" y="connsiteY1"/>
              </a:cxn>
              <a:cxn ang="0">
                <a:pos x="connsiteX2" y="connsiteY2"/>
              </a:cxn>
              <a:cxn ang="0">
                <a:pos x="connsiteX3" y="connsiteY3"/>
              </a:cxn>
            </a:cxnLst>
            <a:rect l="l" t="t" r="r" b="b"/>
            <a:pathLst>
              <a:path w="4554747" h="4845381">
                <a:moveTo>
                  <a:pt x="0" y="0"/>
                </a:moveTo>
                <a:lnTo>
                  <a:pt x="4554747" y="0"/>
                </a:lnTo>
                <a:lnTo>
                  <a:pt x="4554747" y="4845381"/>
                </a:lnTo>
                <a:lnTo>
                  <a:pt x="0" y="484538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27509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ppt_x"/>
                                          </p:val>
                                        </p:tav>
                                        <p:tav tm="100000">
                                          <p:val>
                                            <p:strVal val="#ppt_x"/>
                                          </p:val>
                                        </p:tav>
                                      </p:tavLst>
                                    </p:anim>
                                    <p:anim calcmode="lin" valueType="num">
                                      <p:cBhvr additive="base">
                                        <p:cTn id="8" dur="1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500" fill="hold"/>
                                        <p:tgtEl>
                                          <p:spTgt spid="17"/>
                                        </p:tgtEl>
                                        <p:attrNameLst>
                                          <p:attrName>ppt_x</p:attrName>
                                        </p:attrNameLst>
                                      </p:cBhvr>
                                      <p:tavLst>
                                        <p:tav tm="0">
                                          <p:val>
                                            <p:strVal val="#ppt_x"/>
                                          </p:val>
                                        </p:tav>
                                        <p:tav tm="100000">
                                          <p:val>
                                            <p:strVal val="#ppt_x"/>
                                          </p:val>
                                        </p:tav>
                                      </p:tavLst>
                                    </p:anim>
                                    <p:anim calcmode="lin" valueType="num">
                                      <p:cBhvr additive="base">
                                        <p:cTn id="12" dur="1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500" fill="hold"/>
                                        <p:tgtEl>
                                          <p:spTgt spid="18"/>
                                        </p:tgtEl>
                                        <p:attrNameLst>
                                          <p:attrName>ppt_x</p:attrName>
                                        </p:attrNameLst>
                                      </p:cBhvr>
                                      <p:tavLst>
                                        <p:tav tm="0">
                                          <p:val>
                                            <p:strVal val="#ppt_x"/>
                                          </p:val>
                                        </p:tav>
                                        <p:tav tm="100000">
                                          <p:val>
                                            <p:strVal val="#ppt_x"/>
                                          </p:val>
                                        </p:tav>
                                      </p:tavLst>
                                    </p:anim>
                                    <p:anim calcmode="lin" valueType="num">
                                      <p:cBhvr additive="base">
                                        <p:cTn id="16" dur="1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1500" fill="hold"/>
                                        <p:tgtEl>
                                          <p:spTgt spid="19"/>
                                        </p:tgtEl>
                                        <p:attrNameLst>
                                          <p:attrName>ppt_x</p:attrName>
                                        </p:attrNameLst>
                                      </p:cBhvr>
                                      <p:tavLst>
                                        <p:tav tm="0">
                                          <p:val>
                                            <p:strVal val="#ppt_x"/>
                                          </p:val>
                                        </p:tav>
                                        <p:tav tm="100000">
                                          <p:val>
                                            <p:strVal val="#ppt_x"/>
                                          </p:val>
                                        </p:tav>
                                      </p:tavLst>
                                    </p:anim>
                                    <p:anim calcmode="lin" valueType="num">
                                      <p:cBhvr additive="base">
                                        <p:cTn id="20" dur="1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4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500" fill="hold"/>
                                        <p:tgtEl>
                                          <p:spTgt spid="20"/>
                                        </p:tgtEl>
                                        <p:attrNameLst>
                                          <p:attrName>ppt_x</p:attrName>
                                        </p:attrNameLst>
                                      </p:cBhvr>
                                      <p:tavLst>
                                        <p:tav tm="0">
                                          <p:val>
                                            <p:strVal val="#ppt_x"/>
                                          </p:val>
                                        </p:tav>
                                        <p:tav tm="100000">
                                          <p:val>
                                            <p:strVal val="#ppt_x"/>
                                          </p:val>
                                        </p:tav>
                                      </p:tavLst>
                                    </p:anim>
                                    <p:anim calcmode="lin" valueType="num">
                                      <p:cBhvr additive="base">
                                        <p:cTn id="24" dur="1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500" fill="hold"/>
                                        <p:tgtEl>
                                          <p:spTgt spid="21"/>
                                        </p:tgtEl>
                                        <p:attrNameLst>
                                          <p:attrName>ppt_x</p:attrName>
                                        </p:attrNameLst>
                                      </p:cBhvr>
                                      <p:tavLst>
                                        <p:tav tm="0">
                                          <p:val>
                                            <p:strVal val="#ppt_x"/>
                                          </p:val>
                                        </p:tav>
                                        <p:tav tm="100000">
                                          <p:val>
                                            <p:strVal val="#ppt_x"/>
                                          </p:val>
                                        </p:tav>
                                      </p:tavLst>
                                    </p:anim>
                                    <p:anim calcmode="lin" valueType="num">
                                      <p:cBhvr additive="base">
                                        <p:cTn id="2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1" grpId="0" animBg="1"/>
      <p:bldP spid="20" grpId="0" animBg="1"/>
      <p:bldP spid="19" grpId="0" animBg="1"/>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6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0BEBEC-4602-490C-BDCC-808640865DA5}"/>
              </a:ext>
            </a:extLst>
          </p:cNvPr>
          <p:cNvSpPr/>
          <p:nvPr/>
        </p:nvSpPr>
        <p:spPr>
          <a:xfrm>
            <a:off x="1414731" y="1173191"/>
            <a:ext cx="21540159" cy="11335111"/>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34A78E4F-330F-43B1-8E8D-634D7E252439}"/>
              </a:ext>
            </a:extLst>
          </p:cNvPr>
          <p:cNvSpPr>
            <a:spLocks noGrp="1"/>
          </p:cNvSpPr>
          <p:nvPr>
            <p:ph type="pic" sz="quarter" idx="13"/>
          </p:nvPr>
        </p:nvSpPr>
        <p:spPr>
          <a:xfrm>
            <a:off x="1563687" y="1295399"/>
            <a:ext cx="21259800" cy="11049000"/>
          </a:xfrm>
          <a:custGeom>
            <a:avLst/>
            <a:gdLst>
              <a:gd name="connsiteX0" fmla="*/ 21259796 w 21259800"/>
              <a:gd name="connsiteY0" fmla="*/ 3549667 h 11049000"/>
              <a:gd name="connsiteX1" fmla="*/ 19246864 w 21259800"/>
              <a:gd name="connsiteY1" fmla="*/ 5562600 h 11049000"/>
              <a:gd name="connsiteX2" fmla="*/ 21259798 w 21259800"/>
              <a:gd name="connsiteY2" fmla="*/ 7575533 h 11049000"/>
              <a:gd name="connsiteX3" fmla="*/ 0 w 21259800"/>
              <a:gd name="connsiteY3" fmla="*/ 0 h 11049000"/>
              <a:gd name="connsiteX4" fmla="*/ 21259800 w 21259800"/>
              <a:gd name="connsiteY4" fmla="*/ 0 h 11049000"/>
              <a:gd name="connsiteX5" fmla="*/ 21259800 w 21259800"/>
              <a:gd name="connsiteY5" fmla="*/ 11049000 h 11049000"/>
              <a:gd name="connsiteX6" fmla="*/ 0 w 21259800"/>
              <a:gd name="connsiteY6" fmla="*/ 11049000 h 1104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0" h="11049000">
                <a:moveTo>
                  <a:pt x="21259796" y="3549667"/>
                </a:moveTo>
                <a:lnTo>
                  <a:pt x="19246864" y="5562600"/>
                </a:lnTo>
                <a:lnTo>
                  <a:pt x="21259798" y="7575533"/>
                </a:lnTo>
                <a:close/>
                <a:moveTo>
                  <a:pt x="0" y="0"/>
                </a:moveTo>
                <a:lnTo>
                  <a:pt x="21259800" y="0"/>
                </a:lnTo>
                <a:lnTo>
                  <a:pt x="2125980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7105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1+#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7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10BEBEC-4602-490C-BDCC-808640865DA5}"/>
              </a:ext>
            </a:extLst>
          </p:cNvPr>
          <p:cNvSpPr/>
          <p:nvPr/>
        </p:nvSpPr>
        <p:spPr>
          <a:xfrm>
            <a:off x="1414731" y="1173191"/>
            <a:ext cx="21540159" cy="11335111"/>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866670D1-8893-47E2-92FC-474C4574E26A}"/>
              </a:ext>
            </a:extLst>
          </p:cNvPr>
          <p:cNvSpPr>
            <a:spLocks noGrp="1"/>
          </p:cNvSpPr>
          <p:nvPr>
            <p:ph type="pic" sz="quarter" idx="12"/>
          </p:nvPr>
        </p:nvSpPr>
        <p:spPr>
          <a:xfrm>
            <a:off x="1563685" y="1295397"/>
            <a:ext cx="21259803" cy="11049000"/>
          </a:xfrm>
          <a:custGeom>
            <a:avLst/>
            <a:gdLst>
              <a:gd name="connsiteX0" fmla="*/ 0 w 21259803"/>
              <a:gd name="connsiteY0" fmla="*/ 3579586 h 11049000"/>
              <a:gd name="connsiteX1" fmla="*/ 1 w 21259803"/>
              <a:gd name="connsiteY1" fmla="*/ 3579587 h 11049000"/>
              <a:gd name="connsiteX2" fmla="*/ 1 w 21259803"/>
              <a:gd name="connsiteY2" fmla="*/ 7589810 h 11049000"/>
              <a:gd name="connsiteX3" fmla="*/ 1 w 21259803"/>
              <a:gd name="connsiteY3" fmla="*/ 7589810 h 11049000"/>
              <a:gd name="connsiteX4" fmla="*/ 21259803 w 21259803"/>
              <a:gd name="connsiteY4" fmla="*/ 0 h 11049000"/>
              <a:gd name="connsiteX5" fmla="*/ 21259801 w 21259803"/>
              <a:gd name="connsiteY5" fmla="*/ 2724510 h 11049000"/>
              <a:gd name="connsiteX6" fmla="*/ 21259801 w 21259803"/>
              <a:gd name="connsiteY6" fmla="*/ 8141898 h 11049000"/>
              <a:gd name="connsiteX7" fmla="*/ 21259803 w 21259803"/>
              <a:gd name="connsiteY7" fmla="*/ 11049000 h 11049000"/>
              <a:gd name="connsiteX8" fmla="*/ 1 w 21259803"/>
              <a:gd name="connsiteY8" fmla="*/ 11048999 h 11049000"/>
              <a:gd name="connsiteX9" fmla="*/ 1 w 21259803"/>
              <a:gd name="connsiteY9" fmla="*/ 7589810 h 11049000"/>
              <a:gd name="connsiteX10" fmla="*/ 2005112 w 21259803"/>
              <a:gd name="connsiteY10" fmla="*/ 5584698 h 11049000"/>
              <a:gd name="connsiteX11" fmla="*/ 1 w 21259803"/>
              <a:gd name="connsiteY11" fmla="*/ 3579587 h 11049000"/>
              <a:gd name="connsiteX12" fmla="*/ 1 w 21259803"/>
              <a:gd name="connsiteY12" fmla="*/ 1 h 1104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259803" h="11049000">
                <a:moveTo>
                  <a:pt x="0" y="3579586"/>
                </a:moveTo>
                <a:lnTo>
                  <a:pt x="1" y="3579587"/>
                </a:lnTo>
                <a:lnTo>
                  <a:pt x="1" y="7589810"/>
                </a:lnTo>
                <a:lnTo>
                  <a:pt x="1" y="7589810"/>
                </a:lnTo>
                <a:close/>
                <a:moveTo>
                  <a:pt x="21259803" y="0"/>
                </a:moveTo>
                <a:lnTo>
                  <a:pt x="21259801" y="2724510"/>
                </a:lnTo>
                <a:lnTo>
                  <a:pt x="21259801" y="8141898"/>
                </a:lnTo>
                <a:lnTo>
                  <a:pt x="21259803" y="11049000"/>
                </a:lnTo>
                <a:lnTo>
                  <a:pt x="1" y="11048999"/>
                </a:lnTo>
                <a:lnTo>
                  <a:pt x="1" y="7589810"/>
                </a:lnTo>
                <a:lnTo>
                  <a:pt x="2005112" y="5584698"/>
                </a:lnTo>
                <a:lnTo>
                  <a:pt x="1" y="3579587"/>
                </a:lnTo>
                <a:lnTo>
                  <a:pt x="1" y="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83306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0-#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4E45A193-946A-476B-8F64-305BA1FA6AF6}"/>
              </a:ext>
            </a:extLst>
          </p:cNvPr>
          <p:cNvSpPr>
            <a:spLocks noGrp="1"/>
          </p:cNvSpPr>
          <p:nvPr>
            <p:ph type="pic" sz="quarter" idx="12"/>
          </p:nvPr>
        </p:nvSpPr>
        <p:spPr>
          <a:xfrm>
            <a:off x="5314121" y="1295399"/>
            <a:ext cx="4479235" cy="11049000"/>
          </a:xfrm>
          <a:custGeom>
            <a:avLst/>
            <a:gdLst>
              <a:gd name="connsiteX0" fmla="*/ 0 w 4479235"/>
              <a:gd name="connsiteY0" fmla="*/ 0 h 11049000"/>
              <a:gd name="connsiteX1" fmla="*/ 4479235 w 4479235"/>
              <a:gd name="connsiteY1" fmla="*/ 0 h 11049000"/>
              <a:gd name="connsiteX2" fmla="*/ 4479235 w 4479235"/>
              <a:gd name="connsiteY2" fmla="*/ 11049000 h 11049000"/>
              <a:gd name="connsiteX3" fmla="*/ 0 w 4479235"/>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4479235" h="11049000">
                <a:moveTo>
                  <a:pt x="0" y="0"/>
                </a:moveTo>
                <a:lnTo>
                  <a:pt x="4479235" y="0"/>
                </a:lnTo>
                <a:lnTo>
                  <a:pt x="4479235"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C2C4729B-341C-4AE9-81FD-6CBFA6263BA1}"/>
              </a:ext>
            </a:extLst>
          </p:cNvPr>
          <p:cNvSpPr>
            <a:spLocks noGrp="1"/>
          </p:cNvSpPr>
          <p:nvPr>
            <p:ph type="pic" sz="quarter" idx="13"/>
          </p:nvPr>
        </p:nvSpPr>
        <p:spPr>
          <a:xfrm>
            <a:off x="14620323" y="1295399"/>
            <a:ext cx="4479235" cy="5423452"/>
          </a:xfrm>
          <a:custGeom>
            <a:avLst/>
            <a:gdLst>
              <a:gd name="connsiteX0" fmla="*/ 0 w 4479235"/>
              <a:gd name="connsiteY0" fmla="*/ 0 h 5423452"/>
              <a:gd name="connsiteX1" fmla="*/ 4479235 w 4479235"/>
              <a:gd name="connsiteY1" fmla="*/ 0 h 5423452"/>
              <a:gd name="connsiteX2" fmla="*/ 4479235 w 4479235"/>
              <a:gd name="connsiteY2" fmla="*/ 5423452 h 5423452"/>
              <a:gd name="connsiteX3" fmla="*/ 0 w 4479235"/>
              <a:gd name="connsiteY3" fmla="*/ 5423452 h 5423452"/>
            </a:gdLst>
            <a:ahLst/>
            <a:cxnLst>
              <a:cxn ang="0">
                <a:pos x="connsiteX0" y="connsiteY0"/>
              </a:cxn>
              <a:cxn ang="0">
                <a:pos x="connsiteX1" y="connsiteY1"/>
              </a:cxn>
              <a:cxn ang="0">
                <a:pos x="connsiteX2" y="connsiteY2"/>
              </a:cxn>
              <a:cxn ang="0">
                <a:pos x="connsiteX3" y="connsiteY3"/>
              </a:cxn>
            </a:cxnLst>
            <a:rect l="l" t="t" r="r" b="b"/>
            <a:pathLst>
              <a:path w="4479235" h="5423452">
                <a:moveTo>
                  <a:pt x="0" y="0"/>
                </a:moveTo>
                <a:lnTo>
                  <a:pt x="4479235" y="0"/>
                </a:lnTo>
                <a:lnTo>
                  <a:pt x="4479235" y="5423452"/>
                </a:lnTo>
                <a:lnTo>
                  <a:pt x="0" y="5423452"/>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A3C9A88A-638C-43BA-9C93-31A56E47ADA2}"/>
              </a:ext>
            </a:extLst>
          </p:cNvPr>
          <p:cNvSpPr>
            <a:spLocks noGrp="1"/>
          </p:cNvSpPr>
          <p:nvPr>
            <p:ph type="pic" sz="quarter" idx="14"/>
          </p:nvPr>
        </p:nvSpPr>
        <p:spPr>
          <a:xfrm>
            <a:off x="14620323" y="6907695"/>
            <a:ext cx="4479235" cy="5423452"/>
          </a:xfrm>
          <a:custGeom>
            <a:avLst/>
            <a:gdLst>
              <a:gd name="connsiteX0" fmla="*/ 0 w 4479235"/>
              <a:gd name="connsiteY0" fmla="*/ 0 h 5423452"/>
              <a:gd name="connsiteX1" fmla="*/ 4479235 w 4479235"/>
              <a:gd name="connsiteY1" fmla="*/ 0 h 5423452"/>
              <a:gd name="connsiteX2" fmla="*/ 4479235 w 4479235"/>
              <a:gd name="connsiteY2" fmla="*/ 5423452 h 5423452"/>
              <a:gd name="connsiteX3" fmla="*/ 0 w 4479235"/>
              <a:gd name="connsiteY3" fmla="*/ 5423452 h 5423452"/>
            </a:gdLst>
            <a:ahLst/>
            <a:cxnLst>
              <a:cxn ang="0">
                <a:pos x="connsiteX0" y="connsiteY0"/>
              </a:cxn>
              <a:cxn ang="0">
                <a:pos x="connsiteX1" y="connsiteY1"/>
              </a:cxn>
              <a:cxn ang="0">
                <a:pos x="connsiteX2" y="connsiteY2"/>
              </a:cxn>
              <a:cxn ang="0">
                <a:pos x="connsiteX3" y="connsiteY3"/>
              </a:cxn>
            </a:cxnLst>
            <a:rect l="l" t="t" r="r" b="b"/>
            <a:pathLst>
              <a:path w="4479235" h="5423452">
                <a:moveTo>
                  <a:pt x="0" y="0"/>
                </a:moveTo>
                <a:lnTo>
                  <a:pt x="4479235" y="0"/>
                </a:lnTo>
                <a:lnTo>
                  <a:pt x="4479235" y="5423452"/>
                </a:lnTo>
                <a:lnTo>
                  <a:pt x="0" y="5423452"/>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109707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500" fill="hold"/>
                                        <p:tgtEl>
                                          <p:spTgt spid="11"/>
                                        </p:tgtEl>
                                        <p:attrNameLst>
                                          <p:attrName>ppt_x</p:attrName>
                                        </p:attrNameLst>
                                      </p:cBhvr>
                                      <p:tavLst>
                                        <p:tav tm="0">
                                          <p:val>
                                            <p:strVal val="#ppt_x"/>
                                          </p:val>
                                        </p:tav>
                                        <p:tav tm="100000">
                                          <p:val>
                                            <p:strVal val="#ppt_x"/>
                                          </p:val>
                                        </p:tav>
                                      </p:tavLst>
                                    </p:anim>
                                    <p:anim calcmode="lin" valueType="num">
                                      <p:cBhvr additive="base">
                                        <p:cTn id="12" dur="1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ppt_x"/>
                                          </p:val>
                                        </p:tav>
                                        <p:tav tm="100000">
                                          <p:val>
                                            <p:strVal val="#ppt_x"/>
                                          </p:val>
                                        </p:tav>
                                      </p:tavLst>
                                    </p:anim>
                                    <p:anim calcmode="lin" valueType="num">
                                      <p:cBhvr additive="base">
                                        <p:cTn id="16"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5A56B7E-4AD2-4409-947D-18DECC0E2602}"/>
              </a:ext>
            </a:extLst>
          </p:cNvPr>
          <p:cNvSpPr/>
          <p:nvPr/>
        </p:nvSpPr>
        <p:spPr>
          <a:xfrm>
            <a:off x="1563687" y="1333500"/>
            <a:ext cx="21259800" cy="11049000"/>
          </a:xfrm>
          <a:prstGeom prst="rect">
            <a:avLst/>
          </a:prstGeom>
          <a:noFill/>
          <a:ln w="190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473808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7">
            <a:extLst>
              <a:ext uri="{FF2B5EF4-FFF2-40B4-BE49-F238E27FC236}">
                <a16:creationId xmlns:a16="http://schemas.microsoft.com/office/drawing/2014/main" id="{66A4359F-16C4-442E-949E-B1CBE5348CD3}"/>
              </a:ext>
            </a:extLst>
          </p:cNvPr>
          <p:cNvSpPr>
            <a:spLocks noGrp="1"/>
          </p:cNvSpPr>
          <p:nvPr>
            <p:ph type="pic" sz="quarter" idx="12"/>
          </p:nvPr>
        </p:nvSpPr>
        <p:spPr>
          <a:xfrm>
            <a:off x="8772940" y="1295400"/>
            <a:ext cx="14050548" cy="11049000"/>
          </a:xfrm>
          <a:custGeom>
            <a:avLst/>
            <a:gdLst>
              <a:gd name="connsiteX0" fmla="*/ 0 w 2320541"/>
              <a:gd name="connsiteY0" fmla="*/ 0 h 1743457"/>
              <a:gd name="connsiteX1" fmla="*/ 2320541 w 2320541"/>
              <a:gd name="connsiteY1" fmla="*/ 0 h 1743457"/>
              <a:gd name="connsiteX2" fmla="*/ 2320541 w 2320541"/>
              <a:gd name="connsiteY2" fmla="*/ 1743457 h 1743457"/>
              <a:gd name="connsiteX3" fmla="*/ 0 w 2320541"/>
              <a:gd name="connsiteY3" fmla="*/ 1743457 h 1743457"/>
            </a:gdLst>
            <a:ahLst/>
            <a:cxnLst>
              <a:cxn ang="0">
                <a:pos x="connsiteX0" y="connsiteY0"/>
              </a:cxn>
              <a:cxn ang="0">
                <a:pos x="connsiteX1" y="connsiteY1"/>
              </a:cxn>
              <a:cxn ang="0">
                <a:pos x="connsiteX2" y="connsiteY2"/>
              </a:cxn>
              <a:cxn ang="0">
                <a:pos x="connsiteX3" y="connsiteY3"/>
              </a:cxn>
            </a:cxnLst>
            <a:rect l="l" t="t" r="r" b="b"/>
            <a:pathLst>
              <a:path w="2320541" h="1743457">
                <a:moveTo>
                  <a:pt x="0" y="0"/>
                </a:moveTo>
                <a:lnTo>
                  <a:pt x="2320541" y="0"/>
                </a:lnTo>
                <a:lnTo>
                  <a:pt x="2320541" y="1743457"/>
                </a:lnTo>
                <a:lnTo>
                  <a:pt x="0" y="174345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87382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8D8EDEBD-17D3-4DF2-AA7E-AA113622C4FA}"/>
              </a:ext>
            </a:extLst>
          </p:cNvPr>
          <p:cNvSpPr>
            <a:spLocks noGrp="1"/>
          </p:cNvSpPr>
          <p:nvPr>
            <p:ph type="pic" sz="quarter" idx="12"/>
          </p:nvPr>
        </p:nvSpPr>
        <p:spPr>
          <a:xfrm>
            <a:off x="3359487" y="3436112"/>
            <a:ext cx="2320541" cy="1743457"/>
          </a:xfrm>
          <a:custGeom>
            <a:avLst/>
            <a:gdLst>
              <a:gd name="connsiteX0" fmla="*/ 0 w 2320541"/>
              <a:gd name="connsiteY0" fmla="*/ 0 h 1743457"/>
              <a:gd name="connsiteX1" fmla="*/ 2320541 w 2320541"/>
              <a:gd name="connsiteY1" fmla="*/ 0 h 1743457"/>
              <a:gd name="connsiteX2" fmla="*/ 2320541 w 2320541"/>
              <a:gd name="connsiteY2" fmla="*/ 1743457 h 1743457"/>
              <a:gd name="connsiteX3" fmla="*/ 0 w 2320541"/>
              <a:gd name="connsiteY3" fmla="*/ 1743457 h 1743457"/>
            </a:gdLst>
            <a:ahLst/>
            <a:cxnLst>
              <a:cxn ang="0">
                <a:pos x="connsiteX0" y="connsiteY0"/>
              </a:cxn>
              <a:cxn ang="0">
                <a:pos x="connsiteX1" y="connsiteY1"/>
              </a:cxn>
              <a:cxn ang="0">
                <a:pos x="connsiteX2" y="connsiteY2"/>
              </a:cxn>
              <a:cxn ang="0">
                <a:pos x="connsiteX3" y="connsiteY3"/>
              </a:cxn>
            </a:cxnLst>
            <a:rect l="l" t="t" r="r" b="b"/>
            <a:pathLst>
              <a:path w="2320541" h="1743457">
                <a:moveTo>
                  <a:pt x="0" y="0"/>
                </a:moveTo>
                <a:lnTo>
                  <a:pt x="2320541" y="0"/>
                </a:lnTo>
                <a:lnTo>
                  <a:pt x="2320541" y="1743457"/>
                </a:lnTo>
                <a:lnTo>
                  <a:pt x="0" y="174345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9" name="Picture Placeholder 8">
            <a:extLst>
              <a:ext uri="{FF2B5EF4-FFF2-40B4-BE49-F238E27FC236}">
                <a16:creationId xmlns:a16="http://schemas.microsoft.com/office/drawing/2014/main" id="{3881EA14-3A57-4B11-A9FF-1616AF9372A5}"/>
              </a:ext>
            </a:extLst>
          </p:cNvPr>
          <p:cNvSpPr>
            <a:spLocks noGrp="1"/>
          </p:cNvSpPr>
          <p:nvPr>
            <p:ph type="pic" sz="quarter" idx="13"/>
          </p:nvPr>
        </p:nvSpPr>
        <p:spPr>
          <a:xfrm>
            <a:off x="7781016" y="3436112"/>
            <a:ext cx="2320541" cy="1743457"/>
          </a:xfrm>
          <a:custGeom>
            <a:avLst/>
            <a:gdLst>
              <a:gd name="connsiteX0" fmla="*/ 0 w 2320541"/>
              <a:gd name="connsiteY0" fmla="*/ 0 h 1743457"/>
              <a:gd name="connsiteX1" fmla="*/ 2320541 w 2320541"/>
              <a:gd name="connsiteY1" fmla="*/ 0 h 1743457"/>
              <a:gd name="connsiteX2" fmla="*/ 2320541 w 2320541"/>
              <a:gd name="connsiteY2" fmla="*/ 1743457 h 1743457"/>
              <a:gd name="connsiteX3" fmla="*/ 0 w 2320541"/>
              <a:gd name="connsiteY3" fmla="*/ 1743457 h 1743457"/>
            </a:gdLst>
            <a:ahLst/>
            <a:cxnLst>
              <a:cxn ang="0">
                <a:pos x="connsiteX0" y="connsiteY0"/>
              </a:cxn>
              <a:cxn ang="0">
                <a:pos x="connsiteX1" y="connsiteY1"/>
              </a:cxn>
              <a:cxn ang="0">
                <a:pos x="connsiteX2" y="connsiteY2"/>
              </a:cxn>
              <a:cxn ang="0">
                <a:pos x="connsiteX3" y="connsiteY3"/>
              </a:cxn>
            </a:cxnLst>
            <a:rect l="l" t="t" r="r" b="b"/>
            <a:pathLst>
              <a:path w="2320541" h="1743457">
                <a:moveTo>
                  <a:pt x="0" y="0"/>
                </a:moveTo>
                <a:lnTo>
                  <a:pt x="2320541" y="0"/>
                </a:lnTo>
                <a:lnTo>
                  <a:pt x="2320541" y="1743457"/>
                </a:lnTo>
                <a:lnTo>
                  <a:pt x="0" y="174345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33844210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122FED-B9CE-40D8-846C-33FC451E3876}"/>
              </a:ext>
            </a:extLst>
          </p:cNvPr>
          <p:cNvSpPr/>
          <p:nvPr/>
        </p:nvSpPr>
        <p:spPr>
          <a:xfrm>
            <a:off x="1563688" y="1295400"/>
            <a:ext cx="21259800" cy="11049000"/>
          </a:xfrm>
          <a:prstGeom prst="rect">
            <a:avLst/>
          </a:prstGeom>
          <a:solidFill>
            <a:schemeClr val="bg1">
              <a:alpha val="67000"/>
            </a:schemeClr>
          </a:solidFill>
          <a:ln>
            <a:noFill/>
          </a:ln>
          <a:effectLst>
            <a:outerShdw blurRad="1066800" dist="304800" dir="2700000" algn="tl" rotWithShape="0">
              <a:schemeClr val="accent2">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9">
            <a:extLst>
              <a:ext uri="{FF2B5EF4-FFF2-40B4-BE49-F238E27FC236}">
                <a16:creationId xmlns:a16="http://schemas.microsoft.com/office/drawing/2014/main" id="{A452C489-EA6E-4BC5-9850-D8537E86C943}"/>
              </a:ext>
            </a:extLst>
          </p:cNvPr>
          <p:cNvSpPr>
            <a:spLocks noGrp="1"/>
          </p:cNvSpPr>
          <p:nvPr>
            <p:ph type="pic" sz="quarter" idx="13"/>
          </p:nvPr>
        </p:nvSpPr>
        <p:spPr>
          <a:xfrm>
            <a:off x="1563688" y="1295400"/>
            <a:ext cx="7086600" cy="5562600"/>
          </a:xfrm>
          <a:custGeom>
            <a:avLst/>
            <a:gdLst>
              <a:gd name="connsiteX0" fmla="*/ 0 w 7086600"/>
              <a:gd name="connsiteY0" fmla="*/ 0 h 5562600"/>
              <a:gd name="connsiteX1" fmla="*/ 7086600 w 7086600"/>
              <a:gd name="connsiteY1" fmla="*/ 0 h 5562600"/>
              <a:gd name="connsiteX2" fmla="*/ 7086600 w 7086600"/>
              <a:gd name="connsiteY2" fmla="*/ 5562600 h 5562600"/>
              <a:gd name="connsiteX3" fmla="*/ 0 w 70866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7086600" h="5562600">
                <a:moveTo>
                  <a:pt x="0" y="0"/>
                </a:moveTo>
                <a:lnTo>
                  <a:pt x="7086600" y="0"/>
                </a:lnTo>
                <a:lnTo>
                  <a:pt x="7086600"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1" name="Picture Placeholder 10">
            <a:extLst>
              <a:ext uri="{FF2B5EF4-FFF2-40B4-BE49-F238E27FC236}">
                <a16:creationId xmlns:a16="http://schemas.microsoft.com/office/drawing/2014/main" id="{319F50EE-1872-42E1-8F57-3DB9C267B313}"/>
              </a:ext>
            </a:extLst>
          </p:cNvPr>
          <p:cNvSpPr>
            <a:spLocks noGrp="1"/>
          </p:cNvSpPr>
          <p:nvPr>
            <p:ph type="pic" sz="quarter" idx="14"/>
          </p:nvPr>
        </p:nvSpPr>
        <p:spPr>
          <a:xfrm>
            <a:off x="8650288" y="1295400"/>
            <a:ext cx="7086600" cy="5562600"/>
          </a:xfrm>
          <a:custGeom>
            <a:avLst/>
            <a:gdLst>
              <a:gd name="connsiteX0" fmla="*/ 0 w 7086600"/>
              <a:gd name="connsiteY0" fmla="*/ 0 h 5562600"/>
              <a:gd name="connsiteX1" fmla="*/ 7086600 w 7086600"/>
              <a:gd name="connsiteY1" fmla="*/ 0 h 5562600"/>
              <a:gd name="connsiteX2" fmla="*/ 7086600 w 7086600"/>
              <a:gd name="connsiteY2" fmla="*/ 5562600 h 5562600"/>
              <a:gd name="connsiteX3" fmla="*/ 0 w 70866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7086600" h="5562600">
                <a:moveTo>
                  <a:pt x="0" y="0"/>
                </a:moveTo>
                <a:lnTo>
                  <a:pt x="7086600" y="0"/>
                </a:lnTo>
                <a:lnTo>
                  <a:pt x="7086600"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
        <p:nvSpPr>
          <p:cNvPr id="12" name="Picture Placeholder 11">
            <a:extLst>
              <a:ext uri="{FF2B5EF4-FFF2-40B4-BE49-F238E27FC236}">
                <a16:creationId xmlns:a16="http://schemas.microsoft.com/office/drawing/2014/main" id="{253BA0F6-5D4B-47F5-9DA5-B602829E29F5}"/>
              </a:ext>
            </a:extLst>
          </p:cNvPr>
          <p:cNvSpPr>
            <a:spLocks noGrp="1"/>
          </p:cNvSpPr>
          <p:nvPr>
            <p:ph type="pic" sz="quarter" idx="15"/>
          </p:nvPr>
        </p:nvSpPr>
        <p:spPr>
          <a:xfrm>
            <a:off x="15736888" y="1295400"/>
            <a:ext cx="7086600" cy="5562600"/>
          </a:xfrm>
          <a:custGeom>
            <a:avLst/>
            <a:gdLst>
              <a:gd name="connsiteX0" fmla="*/ 0 w 7086600"/>
              <a:gd name="connsiteY0" fmla="*/ 0 h 5562600"/>
              <a:gd name="connsiteX1" fmla="*/ 7086600 w 7086600"/>
              <a:gd name="connsiteY1" fmla="*/ 0 h 5562600"/>
              <a:gd name="connsiteX2" fmla="*/ 7086600 w 7086600"/>
              <a:gd name="connsiteY2" fmla="*/ 5562600 h 5562600"/>
              <a:gd name="connsiteX3" fmla="*/ 0 w 7086600"/>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7086600" h="5562600">
                <a:moveTo>
                  <a:pt x="0" y="0"/>
                </a:moveTo>
                <a:lnTo>
                  <a:pt x="7086600" y="0"/>
                </a:lnTo>
                <a:lnTo>
                  <a:pt x="7086600"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2400"/>
            </a:lvl1pPr>
          </a:lstStyle>
          <a:p>
            <a:endParaRPr lang="en-US"/>
          </a:p>
        </p:txBody>
      </p:sp>
    </p:spTree>
    <p:extLst>
      <p:ext uri="{BB962C8B-B14F-4D97-AF65-F5344CB8AC3E}">
        <p14:creationId xmlns:p14="http://schemas.microsoft.com/office/powerpoint/2010/main" val="42537324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26939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Light Blue">
            <a:extLst>
              <a:ext uri="{FF2B5EF4-FFF2-40B4-BE49-F238E27FC236}">
                <a16:creationId xmlns:a16="http://schemas.microsoft.com/office/drawing/2014/main" id="{737C1824-F0F8-4696-B834-5E2D2D66B4B5}"/>
              </a:ext>
            </a:extLst>
          </p:cNvPr>
          <p:cNvSpPr/>
          <p:nvPr/>
        </p:nvSpPr>
        <p:spPr>
          <a:xfrm rot="11700000">
            <a:off x="-9089865" y="167822"/>
            <a:ext cx="31922598" cy="21416690"/>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7000">
                <a:schemeClr val="accent2"/>
              </a:gs>
              <a:gs pos="0">
                <a:schemeClr val="accent1">
                  <a:lumMod val="40000"/>
                  <a:lumOff val="60000"/>
                </a:schemeClr>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4" name="Pink Purple">
            <a:extLst>
              <a:ext uri="{FF2B5EF4-FFF2-40B4-BE49-F238E27FC236}">
                <a16:creationId xmlns:a16="http://schemas.microsoft.com/office/drawing/2014/main" id="{500985AA-642B-4D7B-8B9E-2F84B87877A6}"/>
              </a:ext>
            </a:extLst>
          </p:cNvPr>
          <p:cNvSpPr/>
          <p:nvPr/>
        </p:nvSpPr>
        <p:spPr>
          <a:xfrm rot="900000">
            <a:off x="-4017610" y="-8193034"/>
            <a:ext cx="21010204" cy="18788207"/>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1000">
                <a:schemeClr val="accent2"/>
              </a:gs>
              <a:gs pos="40000">
                <a:schemeClr val="accent3">
                  <a:lumMod val="75000"/>
                </a:schemeClr>
              </a:gs>
              <a:gs pos="0">
                <a:schemeClr val="accent3">
                  <a:lumMod val="75000"/>
                </a:schemeClr>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5" name="Purple">
            <a:extLst>
              <a:ext uri="{FF2B5EF4-FFF2-40B4-BE49-F238E27FC236}">
                <a16:creationId xmlns:a16="http://schemas.microsoft.com/office/drawing/2014/main" id="{448C279F-10E9-4C46-A814-3EAAE49164DB}"/>
              </a:ext>
            </a:extLst>
          </p:cNvPr>
          <p:cNvSpPr/>
          <p:nvPr/>
        </p:nvSpPr>
        <p:spPr>
          <a:xfrm rot="15300000">
            <a:off x="2416400" y="-9343195"/>
            <a:ext cx="30017871" cy="26843243"/>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3000">
                <a:schemeClr val="accent2"/>
              </a:gs>
              <a:gs pos="0">
                <a:schemeClr val="accent2"/>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6" name="Pink">
            <a:extLst>
              <a:ext uri="{FF2B5EF4-FFF2-40B4-BE49-F238E27FC236}">
                <a16:creationId xmlns:a16="http://schemas.microsoft.com/office/drawing/2014/main" id="{B4D9EABA-F71C-441A-8842-306D0D635336}"/>
              </a:ext>
            </a:extLst>
          </p:cNvPr>
          <p:cNvSpPr/>
          <p:nvPr/>
        </p:nvSpPr>
        <p:spPr>
          <a:xfrm rot="9000000">
            <a:off x="570497" y="-5092368"/>
            <a:ext cx="17079431" cy="15273145"/>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0000">
                <a:schemeClr val="accent3">
                  <a:lumMod val="75000"/>
                </a:schemeClr>
              </a:gs>
              <a:gs pos="0">
                <a:schemeClr val="accent3"/>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7" name="Light Blue">
            <a:extLst>
              <a:ext uri="{FF2B5EF4-FFF2-40B4-BE49-F238E27FC236}">
                <a16:creationId xmlns:a16="http://schemas.microsoft.com/office/drawing/2014/main" id="{DAAA02BD-934D-45D9-8BEE-7910C910F060}"/>
              </a:ext>
            </a:extLst>
          </p:cNvPr>
          <p:cNvSpPr/>
          <p:nvPr/>
        </p:nvSpPr>
        <p:spPr>
          <a:xfrm rot="15300000">
            <a:off x="7329252" y="-6563623"/>
            <a:ext cx="30017871" cy="26843243"/>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80000">
                <a:schemeClr val="accent2">
                  <a:alpha val="32000"/>
                </a:schemeClr>
              </a:gs>
              <a:gs pos="0">
                <a:schemeClr val="accent1"/>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8" name="TextBox 7">
            <a:extLst>
              <a:ext uri="{FF2B5EF4-FFF2-40B4-BE49-F238E27FC236}">
                <a16:creationId xmlns:a16="http://schemas.microsoft.com/office/drawing/2014/main" id="{A3C1D954-382A-4932-A144-A60611423025}"/>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a:solidFill>
                  <a:schemeClr val="bg1"/>
                </a:solidFill>
                <a:latin typeface="Century Gothic" panose="020B0502020202020204" pitchFamily="34" charset="0"/>
              </a:rPr>
              <a:t>Massive X</a:t>
            </a:r>
          </a:p>
        </p:txBody>
      </p:sp>
      <p:sp>
        <p:nvSpPr>
          <p:cNvPr id="9" name="Oval 8">
            <a:extLst>
              <a:ext uri="{FF2B5EF4-FFF2-40B4-BE49-F238E27FC236}">
                <a16:creationId xmlns:a16="http://schemas.microsoft.com/office/drawing/2014/main" id="{0EE22C8D-264D-45DD-9727-631727A95C16}"/>
              </a:ext>
            </a:extLst>
          </p:cNvPr>
          <p:cNvSpPr/>
          <p:nvPr/>
        </p:nvSpPr>
        <p:spPr>
          <a:xfrm>
            <a:off x="729638" y="739163"/>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3441EEE-8DEB-47CE-89B8-E9A1AFC49771}"/>
              </a:ext>
            </a:extLst>
          </p:cNvPr>
          <p:cNvSpPr/>
          <p:nvPr/>
        </p:nvSpPr>
        <p:spPr>
          <a:xfrm>
            <a:off x="729638" y="1036819"/>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C395E79-7464-461B-BAB4-E9EA0ED82658}"/>
              </a:ext>
            </a:extLst>
          </p:cNvPr>
          <p:cNvSpPr/>
          <p:nvPr/>
        </p:nvSpPr>
        <p:spPr>
          <a:xfrm>
            <a:off x="729638" y="1334475"/>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125A810-B35F-40B2-B3E2-7125E4E901D6}"/>
              </a:ext>
            </a:extLst>
          </p:cNvPr>
          <p:cNvSpPr txBox="1"/>
          <p:nvPr/>
        </p:nvSpPr>
        <p:spPr>
          <a:xfrm rot="16200000">
            <a:off x="21192101" y="5902011"/>
            <a:ext cx="4828053" cy="400110"/>
          </a:xfrm>
          <a:prstGeom prst="rect">
            <a:avLst/>
          </a:prstGeom>
          <a:noFill/>
        </p:spPr>
        <p:txBody>
          <a:bodyPr wrap="none" rtlCol="0" anchor="ctr">
            <a:spAutoFit/>
          </a:bodyPr>
          <a:lstStyle/>
          <a:p>
            <a:pPr algn="l"/>
            <a:r>
              <a:rPr lang="en-US" sz="2000" b="1">
                <a:solidFill>
                  <a:schemeClr val="bg1"/>
                </a:solidFill>
                <a:latin typeface="+mj-lt"/>
              </a:rPr>
              <a:t>Massive X</a:t>
            </a:r>
            <a:r>
              <a:rPr lang="en-US" sz="2000">
                <a:solidFill>
                  <a:schemeClr val="bg1"/>
                </a:solidFill>
              </a:rPr>
              <a:t> presentation to </a:t>
            </a:r>
            <a:r>
              <a:rPr lang="en-US" sz="2000" b="0">
                <a:solidFill>
                  <a:schemeClr val="bg1"/>
                </a:solidFill>
              </a:rPr>
              <a:t>DesignBall</a:t>
            </a:r>
            <a:r>
              <a:rPr lang="en-US" sz="2000">
                <a:solidFill>
                  <a:schemeClr val="bg1"/>
                </a:solidFill>
              </a:rPr>
              <a:t> team</a:t>
            </a:r>
          </a:p>
        </p:txBody>
      </p:sp>
      <p:sp>
        <p:nvSpPr>
          <p:cNvPr id="13" name="Slide Number Placeholder 5">
            <a:extLst>
              <a:ext uri="{FF2B5EF4-FFF2-40B4-BE49-F238E27FC236}">
                <a16:creationId xmlns:a16="http://schemas.microsoft.com/office/drawing/2014/main" id="{1A402281-A71B-4254-9374-C33A92A607A8}"/>
              </a:ext>
            </a:extLst>
          </p:cNvPr>
          <p:cNvSpPr txBox="1">
            <a:spLocks/>
          </p:cNvSpPr>
          <p:nvPr/>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bg1"/>
                </a:solidFill>
                <a:latin typeface="+mj-lt"/>
              </a:rPr>
              <a:pPr algn="ctr"/>
              <a:t>‹N›</a:t>
            </a:fld>
            <a:endParaRPr lang="en-US" sz="1400" b="1">
              <a:solidFill>
                <a:schemeClr val="bg1"/>
              </a:solidFill>
              <a:latin typeface="+mj-lt"/>
            </a:endParaRPr>
          </a:p>
        </p:txBody>
      </p:sp>
      <p:sp>
        <p:nvSpPr>
          <p:cNvPr id="14" name="Rectangle 13">
            <a:extLst>
              <a:ext uri="{FF2B5EF4-FFF2-40B4-BE49-F238E27FC236}">
                <a16:creationId xmlns:a16="http://schemas.microsoft.com/office/drawing/2014/main" id="{2934EFB6-50AA-4D38-9D48-7BD5B45DDFBB}"/>
              </a:ext>
            </a:extLst>
          </p:cNvPr>
          <p:cNvSpPr/>
          <p:nvPr/>
        </p:nvSpPr>
        <p:spPr>
          <a:xfrm>
            <a:off x="519440" y="12000254"/>
            <a:ext cx="595036" cy="584775"/>
          </a:xfrm>
          <a:prstGeom prst="rect">
            <a:avLst/>
          </a:prstGeom>
        </p:spPr>
        <p:txBody>
          <a:bodyPr wrap="none" anchor="ctr">
            <a:spAutoFit/>
          </a:bodyPr>
          <a:lstStyle/>
          <a:p>
            <a:pPr algn="ctr"/>
            <a:r>
              <a:rPr lang="en-US" sz="3200">
                <a:solidFill>
                  <a:schemeClr val="bg1"/>
                </a:solidFill>
                <a:latin typeface="Designball-Social-01" pitchFamily="2" charset="0"/>
              </a:rPr>
              <a:t>b</a:t>
            </a:r>
          </a:p>
        </p:txBody>
      </p:sp>
      <p:sp>
        <p:nvSpPr>
          <p:cNvPr id="15" name="Rectangle 14">
            <a:extLst>
              <a:ext uri="{FF2B5EF4-FFF2-40B4-BE49-F238E27FC236}">
                <a16:creationId xmlns:a16="http://schemas.microsoft.com/office/drawing/2014/main" id="{A51FBF3C-CB21-415F-B45D-959770BDF22A}"/>
              </a:ext>
            </a:extLst>
          </p:cNvPr>
          <p:cNvSpPr/>
          <p:nvPr/>
        </p:nvSpPr>
        <p:spPr>
          <a:xfrm>
            <a:off x="519440" y="11364852"/>
            <a:ext cx="595036" cy="584775"/>
          </a:xfrm>
          <a:prstGeom prst="rect">
            <a:avLst/>
          </a:prstGeom>
        </p:spPr>
        <p:txBody>
          <a:bodyPr wrap="none" anchor="ctr">
            <a:spAutoFit/>
          </a:bodyPr>
          <a:lstStyle/>
          <a:p>
            <a:pPr algn="ctr"/>
            <a:r>
              <a:rPr lang="en-US" sz="3200">
                <a:solidFill>
                  <a:schemeClr val="bg1"/>
                </a:solidFill>
                <a:latin typeface="Designball-Social-01" pitchFamily="2" charset="0"/>
              </a:rPr>
              <a:t>C</a:t>
            </a:r>
          </a:p>
        </p:txBody>
      </p:sp>
      <p:sp>
        <p:nvSpPr>
          <p:cNvPr id="16" name="Rectangle 15">
            <a:extLst>
              <a:ext uri="{FF2B5EF4-FFF2-40B4-BE49-F238E27FC236}">
                <a16:creationId xmlns:a16="http://schemas.microsoft.com/office/drawing/2014/main" id="{1EBAE8D9-87AB-46BC-92A4-F4E9D7AC0FBA}"/>
              </a:ext>
            </a:extLst>
          </p:cNvPr>
          <p:cNvSpPr/>
          <p:nvPr/>
        </p:nvSpPr>
        <p:spPr>
          <a:xfrm>
            <a:off x="519441" y="12635657"/>
            <a:ext cx="595036" cy="584775"/>
          </a:xfrm>
          <a:prstGeom prst="rect">
            <a:avLst/>
          </a:prstGeom>
        </p:spPr>
        <p:txBody>
          <a:bodyPr wrap="none" anchor="ctr">
            <a:spAutoFit/>
          </a:bodyPr>
          <a:lstStyle/>
          <a:p>
            <a:pPr algn="ctr"/>
            <a:r>
              <a:rPr lang="en-US" sz="3200">
                <a:solidFill>
                  <a:schemeClr val="bg1"/>
                </a:solidFill>
                <a:latin typeface="Designball-Social-01" pitchFamily="2" charset="0"/>
              </a:rPr>
              <a:t>c</a:t>
            </a:r>
          </a:p>
        </p:txBody>
      </p:sp>
      <p:sp>
        <p:nvSpPr>
          <p:cNvPr id="17" name="Rectangle 16">
            <a:hlinkClick r:id="rId2"/>
            <a:extLst>
              <a:ext uri="{FF2B5EF4-FFF2-40B4-BE49-F238E27FC236}">
                <a16:creationId xmlns:a16="http://schemas.microsoft.com/office/drawing/2014/main" id="{24E0D936-A358-44A0-8799-2857E707915C}"/>
              </a:ext>
            </a:extLst>
          </p:cNvPr>
          <p:cNvSpPr/>
          <p:nvPr/>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
        <p:nvSpPr>
          <p:cNvPr id="18" name="Rectangle 17">
            <a:hlinkClick r:id="rId3"/>
            <a:extLst>
              <a:ext uri="{FF2B5EF4-FFF2-40B4-BE49-F238E27FC236}">
                <a16:creationId xmlns:a16="http://schemas.microsoft.com/office/drawing/2014/main" id="{FB9CC360-65F7-47B8-821F-29626B4BC244}"/>
              </a:ext>
            </a:extLst>
          </p:cNvPr>
          <p:cNvSpPr/>
          <p:nvPr/>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
        <p:nvSpPr>
          <p:cNvPr id="19" name="Rectangle 18">
            <a:hlinkClick r:id="rId4"/>
            <a:extLst>
              <a:ext uri="{FF2B5EF4-FFF2-40B4-BE49-F238E27FC236}">
                <a16:creationId xmlns:a16="http://schemas.microsoft.com/office/drawing/2014/main" id="{E141DB3D-31D6-4A50-8649-C600099A9539}"/>
              </a:ext>
            </a:extLst>
          </p:cNvPr>
          <p:cNvSpPr/>
          <p:nvPr/>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Tree>
    <p:extLst>
      <p:ext uri="{BB962C8B-B14F-4D97-AF65-F5344CB8AC3E}">
        <p14:creationId xmlns:p14="http://schemas.microsoft.com/office/powerpoint/2010/main" val="262217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8250" fill="hold"/>
                                        <p:tgtEl>
                                          <p:spTgt spid="3"/>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6100" fill="hold"/>
                                        <p:tgtEl>
                                          <p:spTgt spid="4"/>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9600" fill="hold"/>
                                        <p:tgtEl>
                                          <p:spTgt spid="5"/>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16000" fill="hold"/>
                                        <p:tgtEl>
                                          <p:spTgt spid="7"/>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135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twitter.com/" TargetMode="External"/><Relationship Id="rId3" Type="http://schemas.openxmlformats.org/officeDocument/2006/relationships/slideLayout" Target="../slideLayouts/slideLayout3.xml"/><Relationship Id="rId7" Type="http://schemas.openxmlformats.org/officeDocument/2006/relationships/hyperlink" Target="https://www.linkedin.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hyperlink" Target="https://www.facebook.com/" TargetMode="Externa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195.xml"/><Relationship Id="rId21" Type="http://schemas.openxmlformats.org/officeDocument/2006/relationships/slideLayout" Target="../slideLayouts/slideLayout190.xml"/><Relationship Id="rId34" Type="http://schemas.openxmlformats.org/officeDocument/2006/relationships/slideLayout" Target="../slideLayouts/slideLayout203.xml"/><Relationship Id="rId42" Type="http://schemas.openxmlformats.org/officeDocument/2006/relationships/slideLayout" Target="../slideLayouts/slideLayout211.xml"/><Relationship Id="rId47" Type="http://schemas.openxmlformats.org/officeDocument/2006/relationships/slideLayout" Target="../slideLayouts/slideLayout216.xml"/><Relationship Id="rId50" Type="http://schemas.openxmlformats.org/officeDocument/2006/relationships/slideLayout" Target="../slideLayouts/slideLayout219.xml"/><Relationship Id="rId55" Type="http://schemas.openxmlformats.org/officeDocument/2006/relationships/slideLayout" Target="../slideLayouts/slideLayout224.xml"/><Relationship Id="rId63" Type="http://schemas.openxmlformats.org/officeDocument/2006/relationships/slideLayout" Target="../slideLayouts/slideLayout232.xml"/><Relationship Id="rId7" Type="http://schemas.openxmlformats.org/officeDocument/2006/relationships/slideLayout" Target="../slideLayouts/slideLayout17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9" Type="http://schemas.openxmlformats.org/officeDocument/2006/relationships/slideLayout" Target="../slideLayouts/slideLayout198.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37" Type="http://schemas.openxmlformats.org/officeDocument/2006/relationships/slideLayout" Target="../slideLayouts/slideLayout206.xml"/><Relationship Id="rId40" Type="http://schemas.openxmlformats.org/officeDocument/2006/relationships/slideLayout" Target="../slideLayouts/slideLayout209.xml"/><Relationship Id="rId45" Type="http://schemas.openxmlformats.org/officeDocument/2006/relationships/slideLayout" Target="../slideLayouts/slideLayout214.xml"/><Relationship Id="rId53" Type="http://schemas.openxmlformats.org/officeDocument/2006/relationships/slideLayout" Target="../slideLayouts/slideLayout222.xml"/><Relationship Id="rId58" Type="http://schemas.openxmlformats.org/officeDocument/2006/relationships/slideLayout" Target="../slideLayouts/slideLayout227.xml"/><Relationship Id="rId66" Type="http://schemas.openxmlformats.org/officeDocument/2006/relationships/slideLayout" Target="../slideLayouts/slideLayout235.xml"/><Relationship Id="rId5" Type="http://schemas.openxmlformats.org/officeDocument/2006/relationships/slideLayout" Target="../slideLayouts/slideLayout174.xml"/><Relationship Id="rId61" Type="http://schemas.openxmlformats.org/officeDocument/2006/relationships/slideLayout" Target="../slideLayouts/slideLayout230.xml"/><Relationship Id="rId19" Type="http://schemas.openxmlformats.org/officeDocument/2006/relationships/slideLayout" Target="../slideLayouts/slideLayout18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slideLayout" Target="../slideLayouts/slideLayout204.xml"/><Relationship Id="rId43" Type="http://schemas.openxmlformats.org/officeDocument/2006/relationships/slideLayout" Target="../slideLayouts/slideLayout212.xml"/><Relationship Id="rId48" Type="http://schemas.openxmlformats.org/officeDocument/2006/relationships/slideLayout" Target="../slideLayouts/slideLayout217.xml"/><Relationship Id="rId56" Type="http://schemas.openxmlformats.org/officeDocument/2006/relationships/slideLayout" Target="../slideLayouts/slideLayout225.xml"/><Relationship Id="rId64" Type="http://schemas.openxmlformats.org/officeDocument/2006/relationships/slideLayout" Target="../slideLayouts/slideLayout233.xml"/><Relationship Id="rId8" Type="http://schemas.openxmlformats.org/officeDocument/2006/relationships/slideLayout" Target="../slideLayouts/slideLayout177.xml"/><Relationship Id="rId51" Type="http://schemas.openxmlformats.org/officeDocument/2006/relationships/slideLayout" Target="../slideLayouts/slideLayout220.xml"/><Relationship Id="rId3" Type="http://schemas.openxmlformats.org/officeDocument/2006/relationships/slideLayout" Target="../slideLayouts/slideLayout172.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slideLayout" Target="../slideLayouts/slideLayout202.xml"/><Relationship Id="rId38" Type="http://schemas.openxmlformats.org/officeDocument/2006/relationships/slideLayout" Target="../slideLayouts/slideLayout207.xml"/><Relationship Id="rId46" Type="http://schemas.openxmlformats.org/officeDocument/2006/relationships/slideLayout" Target="../slideLayouts/slideLayout215.xml"/><Relationship Id="rId59" Type="http://schemas.openxmlformats.org/officeDocument/2006/relationships/slideLayout" Target="../slideLayouts/slideLayout228.xml"/><Relationship Id="rId67" Type="http://schemas.openxmlformats.org/officeDocument/2006/relationships/theme" Target="../theme/theme10.xml"/><Relationship Id="rId20" Type="http://schemas.openxmlformats.org/officeDocument/2006/relationships/slideLayout" Target="../slideLayouts/slideLayout189.xml"/><Relationship Id="rId41" Type="http://schemas.openxmlformats.org/officeDocument/2006/relationships/slideLayout" Target="../slideLayouts/slideLayout210.xml"/><Relationship Id="rId54" Type="http://schemas.openxmlformats.org/officeDocument/2006/relationships/slideLayout" Target="../slideLayouts/slideLayout223.xml"/><Relationship Id="rId62" Type="http://schemas.openxmlformats.org/officeDocument/2006/relationships/slideLayout" Target="../slideLayouts/slideLayout23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36" Type="http://schemas.openxmlformats.org/officeDocument/2006/relationships/slideLayout" Target="../slideLayouts/slideLayout205.xml"/><Relationship Id="rId49" Type="http://schemas.openxmlformats.org/officeDocument/2006/relationships/slideLayout" Target="../slideLayouts/slideLayout218.xml"/><Relationship Id="rId57" Type="http://schemas.openxmlformats.org/officeDocument/2006/relationships/slideLayout" Target="../slideLayouts/slideLayout226.xml"/><Relationship Id="rId10" Type="http://schemas.openxmlformats.org/officeDocument/2006/relationships/slideLayout" Target="../slideLayouts/slideLayout179.xml"/><Relationship Id="rId31" Type="http://schemas.openxmlformats.org/officeDocument/2006/relationships/slideLayout" Target="../slideLayouts/slideLayout200.xml"/><Relationship Id="rId44" Type="http://schemas.openxmlformats.org/officeDocument/2006/relationships/slideLayout" Target="../slideLayouts/slideLayout213.xml"/><Relationship Id="rId52" Type="http://schemas.openxmlformats.org/officeDocument/2006/relationships/slideLayout" Target="../slideLayouts/slideLayout221.xml"/><Relationship Id="rId60" Type="http://schemas.openxmlformats.org/officeDocument/2006/relationships/slideLayout" Target="../slideLayouts/slideLayout229.xml"/><Relationship Id="rId65" Type="http://schemas.openxmlformats.org/officeDocument/2006/relationships/slideLayout" Target="../slideLayouts/slideLayout234.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39" Type="http://schemas.openxmlformats.org/officeDocument/2006/relationships/slideLayout" Target="../slideLayouts/slideLayout2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hyperlink" Target="https://www.linkedin.com/in/paolo-pertino/" TargetMode="Externa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hyperlink" Target="https://www.github.com/paolopertino" TargetMode="Externa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theme" Target="../theme/theme2.xml"/><Relationship Id="rId30" Type="http://schemas.openxmlformats.org/officeDocument/2006/relationships/hyperlink" Target="https://twitter.com/Paolino_x" TargetMode="Externa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9" Type="http://schemas.openxmlformats.org/officeDocument/2006/relationships/slideLayout" Target="../slideLayouts/slideLayout104.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42" Type="http://schemas.openxmlformats.org/officeDocument/2006/relationships/slideLayout" Target="../slideLayouts/slideLayout107.xml"/><Relationship Id="rId47" Type="http://schemas.openxmlformats.org/officeDocument/2006/relationships/slideLayout" Target="../slideLayouts/slideLayout112.xml"/><Relationship Id="rId50" Type="http://schemas.openxmlformats.org/officeDocument/2006/relationships/theme" Target="../theme/theme6.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9" Type="http://schemas.openxmlformats.org/officeDocument/2006/relationships/slideLayout" Target="../slideLayouts/slideLayout94.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slideLayout" Target="../slideLayouts/slideLayout105.xml"/><Relationship Id="rId45" Type="http://schemas.openxmlformats.org/officeDocument/2006/relationships/slideLayout" Target="../slideLayouts/slideLayout110.xml"/><Relationship Id="rId53" Type="http://schemas.openxmlformats.org/officeDocument/2006/relationships/hyperlink" Target="https://twitter.com/" TargetMode="External"/><Relationship Id="rId5" Type="http://schemas.openxmlformats.org/officeDocument/2006/relationships/slideLayout" Target="../slideLayouts/slideLayout70.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4" Type="http://schemas.openxmlformats.org/officeDocument/2006/relationships/slideLayout" Target="../slideLayouts/slideLayout109.xml"/><Relationship Id="rId52" Type="http://schemas.openxmlformats.org/officeDocument/2006/relationships/hyperlink" Target="https://www.linkedin.com/" TargetMode="Externa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43" Type="http://schemas.openxmlformats.org/officeDocument/2006/relationships/slideLayout" Target="../slideLayouts/slideLayout108.xml"/><Relationship Id="rId48" Type="http://schemas.openxmlformats.org/officeDocument/2006/relationships/slideLayout" Target="../slideLayouts/slideLayout113.xml"/><Relationship Id="rId8" Type="http://schemas.openxmlformats.org/officeDocument/2006/relationships/slideLayout" Target="../slideLayouts/slideLayout73.xml"/><Relationship Id="rId51" Type="http://schemas.openxmlformats.org/officeDocument/2006/relationships/hyperlink" Target="https://www.facebook.com/" TargetMode="Externa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46" Type="http://schemas.openxmlformats.org/officeDocument/2006/relationships/slideLayout" Target="../slideLayouts/slideLayout111.xml"/><Relationship Id="rId20" Type="http://schemas.openxmlformats.org/officeDocument/2006/relationships/slideLayout" Target="../slideLayouts/slideLayout85.xml"/><Relationship Id="rId41" Type="http://schemas.openxmlformats.org/officeDocument/2006/relationships/slideLayout" Target="../slideLayouts/slideLayout106.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49"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17.xml"/><Relationship Id="rId7" Type="http://schemas.openxmlformats.org/officeDocument/2006/relationships/hyperlink" Target="https://twitter.com/" TargetMode="Externa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hyperlink" Target="https://www.linkedin.com/" TargetMode="External"/><Relationship Id="rId5" Type="http://schemas.openxmlformats.org/officeDocument/2006/relationships/hyperlink" Target="https://www.facebook.com/" TargetMode="Externa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hyperlink" Target="https://www.linkedin.com/" TargetMode="Externa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hyperlink" Target="https://www.facebook.com/" TargetMode="Externa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theme" Target="../theme/theme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hyperlink" Target="https://twitter.com/" TargetMode="External"/><Relationship Id="rId8"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slideLayout" Target="../slideLayouts/slideLayout169.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hyperlink" Target="https://twitter.com/Paolino_x" TargetMode="Externa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hyperlink" Target="https://www.linkedin.com/in/paolo-pertino/" TargetMode="Externa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hyperlink" Target="https://github.com/paolopertino" TargetMode="Externa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21192101" y="5902011"/>
            <a:ext cx="4828053" cy="400110"/>
          </a:xfrm>
          <a:prstGeom prst="rect">
            <a:avLst/>
          </a:prstGeom>
          <a:noFill/>
        </p:spPr>
        <p:txBody>
          <a:bodyPr wrap="none" rtlCol="0" anchor="ctr">
            <a:spAutoFit/>
          </a:bodyPr>
          <a:lstStyle/>
          <a:p>
            <a:pPr algn="l"/>
            <a:r>
              <a:rPr lang="en-US" sz="2000" b="1">
                <a:solidFill>
                  <a:schemeClr val="tx1"/>
                </a:solidFill>
                <a:latin typeface="+mj-lt"/>
              </a:rPr>
              <a:t>Massive X</a:t>
            </a:r>
            <a:r>
              <a:rPr lang="en-US" sz="2000">
                <a:solidFill>
                  <a:schemeClr val="tx1"/>
                </a:solidFill>
              </a:rPr>
              <a:t> presentation to </a:t>
            </a:r>
            <a:r>
              <a:rPr lang="en-US" sz="2000" b="0">
                <a:solidFill>
                  <a:schemeClr val="tx1"/>
                </a:solidFill>
              </a:rPr>
              <a:t>DesignBall</a:t>
            </a:r>
            <a:r>
              <a:rPr lang="en-US" sz="2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729638" y="739163"/>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1BF17D6-2B7C-4C41-8849-23DB4B7E1C12}"/>
              </a:ext>
            </a:extLst>
          </p:cNvPr>
          <p:cNvSpPr/>
          <p:nvPr/>
        </p:nvSpPr>
        <p:spPr>
          <a:xfrm>
            <a:off x="729638" y="1036819"/>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A9D41FB-1A1C-4F29-8C1E-719377825060}"/>
              </a:ext>
            </a:extLst>
          </p:cNvPr>
          <p:cNvSpPr/>
          <p:nvPr/>
        </p:nvSpPr>
        <p:spPr>
          <a:xfrm>
            <a:off x="729638" y="1334475"/>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mj-lt"/>
              </a:rPr>
              <a:pPr algn="ctr"/>
              <a:t>‹N›</a:t>
            </a:fld>
            <a:endParaRPr lang="en-US" sz="14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7DD0F637-39BC-413B-92B5-921A8A832E4F}"/>
              </a:ext>
            </a:extLst>
          </p:cNvPr>
          <p:cNvSpPr/>
          <p:nvPr userDrawn="1"/>
        </p:nvSpPr>
        <p:spPr>
          <a:xfrm>
            <a:off x="519440" y="12000254"/>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C65B773D-D380-4D28-842C-CAEB2EA06CFE}"/>
              </a:ext>
            </a:extLst>
          </p:cNvPr>
          <p:cNvSpPr/>
          <p:nvPr userDrawn="1"/>
        </p:nvSpPr>
        <p:spPr>
          <a:xfrm>
            <a:off x="519440" y="1136485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B806F911-4D41-42F8-A22A-93B4C580A4FA}"/>
              </a:ext>
            </a:extLst>
          </p:cNvPr>
          <p:cNvSpPr/>
          <p:nvPr userDrawn="1"/>
        </p:nvSpPr>
        <p:spPr>
          <a:xfrm>
            <a:off x="519441" y="12635657"/>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2" name="Rectangle 21">
            <a:hlinkClick r:id="rId6"/>
            <a:extLst>
              <a:ext uri="{FF2B5EF4-FFF2-40B4-BE49-F238E27FC236}">
                <a16:creationId xmlns:a16="http://schemas.microsoft.com/office/drawing/2014/main" id="{C1A05CED-D825-4423-B437-E98239752205}"/>
              </a:ext>
            </a:extLst>
          </p:cNvPr>
          <p:cNvSpPr/>
          <p:nvPr userDrawn="1"/>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4" name="Rectangle 23">
            <a:hlinkClick r:id="rId7"/>
            <a:extLst>
              <a:ext uri="{FF2B5EF4-FFF2-40B4-BE49-F238E27FC236}">
                <a16:creationId xmlns:a16="http://schemas.microsoft.com/office/drawing/2014/main" id="{C3BFFE27-40D7-4368-A3B4-782C986B1372}"/>
              </a:ext>
            </a:extLst>
          </p:cNvPr>
          <p:cNvSpPr/>
          <p:nvPr userDrawn="1"/>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5" name="Rectangle 24">
            <a:hlinkClick r:id="rId8"/>
            <a:extLst>
              <a:ext uri="{FF2B5EF4-FFF2-40B4-BE49-F238E27FC236}">
                <a16:creationId xmlns:a16="http://schemas.microsoft.com/office/drawing/2014/main" id="{3EC3E93D-FF4A-45D0-B764-196D70240EE1}"/>
              </a:ext>
            </a:extLst>
          </p:cNvPr>
          <p:cNvSpPr/>
          <p:nvPr userDrawn="1"/>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2936747589"/>
      </p:ext>
    </p:extLst>
  </p:cSld>
  <p:clrMap bg1="lt1" tx1="dk1" bg2="lt2" tx2="dk2" accent1="accent1" accent2="accent2" accent3="accent3" accent4="accent4" accent5="accent5" accent6="accent6" hlink="hlink" folHlink="folHlink"/>
  <p:sldLayoutIdLst>
    <p:sldLayoutId id="2147483797" r:id="rId1"/>
    <p:sldLayoutId id="2147484030" r:id="rId2"/>
    <p:sldLayoutId id="2147483820" r:id="rId3"/>
    <p:sldLayoutId id="2147483819" r:id="rId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E6EA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829010"/>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149" r:id="rId6"/>
    <p:sldLayoutId id="2147484150" r:id="rId7"/>
    <p:sldLayoutId id="2147484145" r:id="rId8"/>
    <p:sldLayoutId id="2147484144" r:id="rId9"/>
    <p:sldLayoutId id="2147484139" r:id="rId10"/>
    <p:sldLayoutId id="2147484140" r:id="rId11"/>
    <p:sldLayoutId id="2147484141" r:id="rId12"/>
    <p:sldLayoutId id="2147484147" r:id="rId13"/>
    <p:sldLayoutId id="2147484142" r:id="rId14"/>
    <p:sldLayoutId id="2147484148" r:id="rId15"/>
    <p:sldLayoutId id="2147484146" r:id="rId16"/>
    <p:sldLayoutId id="2147484143" r:id="rId17"/>
    <p:sldLayoutId id="2147484091" r:id="rId18"/>
    <p:sldLayoutId id="2147484092" r:id="rId19"/>
    <p:sldLayoutId id="2147484093" r:id="rId20"/>
    <p:sldLayoutId id="2147484094" r:id="rId21"/>
    <p:sldLayoutId id="2147484095" r:id="rId22"/>
    <p:sldLayoutId id="2147484096" r:id="rId23"/>
    <p:sldLayoutId id="2147484097" r:id="rId24"/>
    <p:sldLayoutId id="2147484098" r:id="rId25"/>
    <p:sldLayoutId id="2147484099" r:id="rId26"/>
    <p:sldLayoutId id="2147484100" r:id="rId27"/>
    <p:sldLayoutId id="2147484101" r:id="rId28"/>
    <p:sldLayoutId id="2147484102" r:id="rId29"/>
    <p:sldLayoutId id="2147484103" r:id="rId30"/>
    <p:sldLayoutId id="2147484104" r:id="rId31"/>
    <p:sldLayoutId id="2147484105" r:id="rId32"/>
    <p:sldLayoutId id="2147484106" r:id="rId33"/>
    <p:sldLayoutId id="2147484107" r:id="rId34"/>
    <p:sldLayoutId id="2147484108" r:id="rId35"/>
    <p:sldLayoutId id="2147484109" r:id="rId36"/>
    <p:sldLayoutId id="2147484110" r:id="rId37"/>
    <p:sldLayoutId id="2147484111" r:id="rId38"/>
    <p:sldLayoutId id="2147484112" r:id="rId39"/>
    <p:sldLayoutId id="2147484113" r:id="rId40"/>
    <p:sldLayoutId id="2147484114" r:id="rId41"/>
    <p:sldLayoutId id="2147484115" r:id="rId42"/>
    <p:sldLayoutId id="2147484116" r:id="rId43"/>
    <p:sldLayoutId id="2147484117" r:id="rId44"/>
    <p:sldLayoutId id="2147484118" r:id="rId45"/>
    <p:sldLayoutId id="2147484119" r:id="rId46"/>
    <p:sldLayoutId id="2147484120" r:id="rId47"/>
    <p:sldLayoutId id="2147484121" r:id="rId48"/>
    <p:sldLayoutId id="2147484122" r:id="rId49"/>
    <p:sldLayoutId id="2147484123" r:id="rId50"/>
    <p:sldLayoutId id="2147484124" r:id="rId51"/>
    <p:sldLayoutId id="2147484125" r:id="rId52"/>
    <p:sldLayoutId id="2147484126" r:id="rId53"/>
    <p:sldLayoutId id="2147484127" r:id="rId54"/>
    <p:sldLayoutId id="2147484128" r:id="rId55"/>
    <p:sldLayoutId id="2147484129" r:id="rId56"/>
    <p:sldLayoutId id="2147484130" r:id="rId57"/>
    <p:sldLayoutId id="2147484131" r:id="rId58"/>
    <p:sldLayoutId id="2147484132" r:id="rId59"/>
    <p:sldLayoutId id="2147484133" r:id="rId60"/>
    <p:sldLayoutId id="2147484134" r:id="rId61"/>
    <p:sldLayoutId id="2147484135" r:id="rId62"/>
    <p:sldLayoutId id="2147484136" r:id="rId63"/>
    <p:sldLayoutId id="2147484137" r:id="rId64"/>
    <p:sldLayoutId id="2147484138" r:id="rId65"/>
    <p:sldLayoutId id="2147484254" r:id="rId66"/>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624">
          <p15:clr>
            <a:srgbClr val="F26B43"/>
          </p15:clr>
        </p15:guide>
        <p15:guide id="4" orient="horz" pos="8016">
          <p15:clr>
            <a:srgbClr val="F26B43"/>
          </p15:clr>
        </p15:guide>
        <p15:guide id="5" pos="14737">
          <p15:clr>
            <a:srgbClr val="F26B43"/>
          </p15:clr>
        </p15:guide>
        <p15:guide id="6" pos="62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21432299" y="5902011"/>
            <a:ext cx="4347665" cy="400110"/>
          </a:xfrm>
          <a:prstGeom prst="rect">
            <a:avLst/>
          </a:prstGeom>
          <a:noFill/>
        </p:spPr>
        <p:txBody>
          <a:bodyPr wrap="none" rtlCol="0" anchor="ctr">
            <a:spAutoFit/>
          </a:bodyPr>
          <a:lstStyle/>
          <a:p>
            <a:pPr algn="l"/>
            <a:r>
              <a:rPr lang="en-US" sz="2000" b="1" dirty="0">
                <a:solidFill>
                  <a:srgbClr val="E1E1E1"/>
                </a:solidFill>
                <a:latin typeface="+mj-lt"/>
              </a:rPr>
              <a:t>Paolo Pertino – 10729600</a:t>
            </a:r>
            <a:r>
              <a:rPr lang="en-US" sz="2000" b="1" baseline="0" dirty="0">
                <a:solidFill>
                  <a:srgbClr val="E1E1E1"/>
                </a:solidFill>
                <a:latin typeface="+mj-lt"/>
              </a:rPr>
              <a:t> - 937175</a:t>
            </a:r>
            <a:endParaRPr lang="en-US" sz="2000" dirty="0">
              <a:solidFill>
                <a:srgbClr val="E1E1E1"/>
              </a:solidFill>
            </a:endParaRP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dirty="0" err="1">
                <a:solidFill>
                  <a:srgbClr val="E1E1E1"/>
                </a:solidFill>
                <a:latin typeface="Century Gothic" panose="020B0502020202020204" pitchFamily="34" charset="0"/>
              </a:rPr>
              <a:t>TasteIt</a:t>
            </a:r>
            <a:endParaRPr lang="en-US" sz="4400" b="1" dirty="0">
              <a:solidFill>
                <a:srgbClr val="E1E1E1"/>
              </a:solidFill>
              <a:latin typeface="Century Gothic" panose="020B0502020202020204" pitchFamily="34" charset="0"/>
            </a:endParaRPr>
          </a:p>
        </p:txBody>
      </p:sp>
      <p:sp>
        <p:nvSpPr>
          <p:cNvPr id="19" name="Rectangle 18">
            <a:extLst>
              <a:ext uri="{FF2B5EF4-FFF2-40B4-BE49-F238E27FC236}">
                <a16:creationId xmlns:a16="http://schemas.microsoft.com/office/drawing/2014/main" id="{66CD4B45-DE3A-4B59-B7B6-590FD82FF4A1}"/>
              </a:ext>
            </a:extLst>
          </p:cNvPr>
          <p:cNvSpPr/>
          <p:nvPr/>
        </p:nvSpPr>
        <p:spPr>
          <a:xfrm>
            <a:off x="519440" y="12000254"/>
            <a:ext cx="595036" cy="584775"/>
          </a:xfrm>
          <a:prstGeom prst="rect">
            <a:avLst/>
          </a:prstGeom>
        </p:spPr>
        <p:txBody>
          <a:bodyPr wrap="none" anchor="ctr">
            <a:spAutoFit/>
          </a:bodyPr>
          <a:lstStyle/>
          <a:p>
            <a:pPr algn="ctr"/>
            <a:r>
              <a:rPr lang="en-US" sz="3200" dirty="0">
                <a:solidFill>
                  <a:srgbClr val="E1E1E1"/>
                </a:solidFill>
                <a:latin typeface="Designball-Social-01" pitchFamily="2" charset="0"/>
              </a:rPr>
              <a:t>X</a:t>
            </a:r>
          </a:p>
        </p:txBody>
      </p:sp>
      <p:sp>
        <p:nvSpPr>
          <p:cNvPr id="20" name="Rectangle 19">
            <a:extLst>
              <a:ext uri="{FF2B5EF4-FFF2-40B4-BE49-F238E27FC236}">
                <a16:creationId xmlns:a16="http://schemas.microsoft.com/office/drawing/2014/main" id="{C1DBF76F-A5BF-4FE4-9E19-DA0FF8895EED}"/>
              </a:ext>
            </a:extLst>
          </p:cNvPr>
          <p:cNvSpPr/>
          <p:nvPr/>
        </p:nvSpPr>
        <p:spPr>
          <a:xfrm>
            <a:off x="519440" y="11364852"/>
            <a:ext cx="595036" cy="584775"/>
          </a:xfrm>
          <a:prstGeom prst="rect">
            <a:avLst/>
          </a:prstGeom>
        </p:spPr>
        <p:txBody>
          <a:bodyPr wrap="none" anchor="ctr">
            <a:spAutoFit/>
          </a:bodyPr>
          <a:lstStyle/>
          <a:p>
            <a:pPr algn="ctr"/>
            <a:r>
              <a:rPr lang="en-US" sz="3200" dirty="0">
                <a:solidFill>
                  <a:srgbClr val="E1E1E1"/>
                </a:solidFill>
                <a:latin typeface="Designball-Social-01" pitchFamily="2" charset="0"/>
              </a:rPr>
              <a:t>C</a:t>
            </a:r>
          </a:p>
        </p:txBody>
      </p:sp>
      <p:sp>
        <p:nvSpPr>
          <p:cNvPr id="21" name="Rectangle 20">
            <a:extLst>
              <a:ext uri="{FF2B5EF4-FFF2-40B4-BE49-F238E27FC236}">
                <a16:creationId xmlns:a16="http://schemas.microsoft.com/office/drawing/2014/main" id="{D8E2F99E-EA47-4EDD-93A2-372AC98AA753}"/>
              </a:ext>
            </a:extLst>
          </p:cNvPr>
          <p:cNvSpPr/>
          <p:nvPr/>
        </p:nvSpPr>
        <p:spPr>
          <a:xfrm>
            <a:off x="519441" y="12635657"/>
            <a:ext cx="595036" cy="584775"/>
          </a:xfrm>
          <a:prstGeom prst="rect">
            <a:avLst/>
          </a:prstGeom>
        </p:spPr>
        <p:txBody>
          <a:bodyPr wrap="none" anchor="ctr">
            <a:spAutoFit/>
          </a:bodyPr>
          <a:lstStyle/>
          <a:p>
            <a:pPr algn="ctr"/>
            <a:r>
              <a:rPr lang="en-US" sz="3200" dirty="0">
                <a:solidFill>
                  <a:srgbClr val="E1E1E1"/>
                </a:solidFill>
                <a:latin typeface="Designball-Social-01" pitchFamily="2" charset="0"/>
              </a:rPr>
              <a:t>c</a:t>
            </a:r>
          </a:p>
        </p:txBody>
      </p:sp>
      <p:sp>
        <p:nvSpPr>
          <p:cNvPr id="17" name="Rectangle 16">
            <a:hlinkClick r:id="rId28"/>
            <a:extLst>
              <a:ext uri="{FF2B5EF4-FFF2-40B4-BE49-F238E27FC236}">
                <a16:creationId xmlns:a16="http://schemas.microsoft.com/office/drawing/2014/main" id="{5BD735A8-43BA-4459-B25B-E3B90F10C583}"/>
              </a:ext>
            </a:extLst>
          </p:cNvPr>
          <p:cNvSpPr/>
          <p:nvPr/>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18" name="Rectangle 17">
            <a:hlinkClick r:id="rId29"/>
            <a:extLst>
              <a:ext uri="{FF2B5EF4-FFF2-40B4-BE49-F238E27FC236}">
                <a16:creationId xmlns:a16="http://schemas.microsoft.com/office/drawing/2014/main" id="{2DF9135E-E526-4CCC-9C22-56BB385A847C}"/>
              </a:ext>
            </a:extLst>
          </p:cNvPr>
          <p:cNvSpPr/>
          <p:nvPr/>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6" name="Rectangle 25">
            <a:hlinkClick r:id="rId30"/>
            <a:extLst>
              <a:ext uri="{FF2B5EF4-FFF2-40B4-BE49-F238E27FC236}">
                <a16:creationId xmlns:a16="http://schemas.microsoft.com/office/drawing/2014/main" id="{45462E15-C4A9-4807-B343-3389E51B6F38}"/>
              </a:ext>
            </a:extLst>
          </p:cNvPr>
          <p:cNvSpPr/>
          <p:nvPr/>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2755201955"/>
      </p:ext>
    </p:extLst>
  </p:cSld>
  <p:clrMap bg1="lt1" tx1="dk1" bg2="lt2" tx2="dk2" accent1="accent1" accent2="accent2" accent3="accent3" accent4="accent4" accent5="accent5" accent6="accent6" hlink="hlink" folHlink="folHlink"/>
  <p:sldLayoutIdLst>
    <p:sldLayoutId id="2147483859" r:id="rId1"/>
    <p:sldLayoutId id="2147484046" r:id="rId2"/>
    <p:sldLayoutId id="2147484042" r:id="rId3"/>
    <p:sldLayoutId id="2147484045" r:id="rId4"/>
    <p:sldLayoutId id="2147484033" r:id="rId5"/>
    <p:sldLayoutId id="2147484035" r:id="rId6"/>
    <p:sldLayoutId id="2147484023" r:id="rId7"/>
    <p:sldLayoutId id="2147484024" r:id="rId8"/>
    <p:sldLayoutId id="2147484025" r:id="rId9"/>
    <p:sldLayoutId id="2147484026" r:id="rId10"/>
    <p:sldLayoutId id="2147484027" r:id="rId11"/>
    <p:sldLayoutId id="2147484028" r:id="rId12"/>
    <p:sldLayoutId id="214748402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4032" r:id="rId25"/>
    <p:sldLayoutId id="2147484044" r:id="rId2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1733920"/>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D588781-F6AF-4A26-A8DF-595A68515A71}"/>
              </a:ext>
            </a:extLst>
          </p:cNvPr>
          <p:cNvSpPr/>
          <p:nvPr userDrawn="1"/>
        </p:nvSpPr>
        <p:spPr>
          <a:xfrm>
            <a:off x="0" y="0"/>
            <a:ext cx="1563688" cy="13716000"/>
          </a:xfrm>
          <a:prstGeom prst="rect">
            <a:avLst/>
          </a:prstGeom>
          <a:solidFill>
            <a:schemeClr val="bg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1412698" y="6299274"/>
            <a:ext cx="4387497" cy="769441"/>
          </a:xfrm>
          <a:prstGeom prst="rect">
            <a:avLst/>
          </a:prstGeom>
          <a:noFill/>
        </p:spPr>
        <p:txBody>
          <a:bodyPr wrap="square" rtlCol="0">
            <a:spAutoFit/>
          </a:bodyPr>
          <a:lstStyle/>
          <a:p>
            <a:pPr algn="ctr"/>
            <a:r>
              <a:rPr lang="en-US" sz="4400" b="1">
                <a:solidFill>
                  <a:schemeClr val="tx1">
                    <a:lumMod val="90000"/>
                    <a:lumOff val="10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582827" y="12686999"/>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14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5" name="Group 4">
            <a:extLst>
              <a:ext uri="{FF2B5EF4-FFF2-40B4-BE49-F238E27FC236}">
                <a16:creationId xmlns:a16="http://schemas.microsoft.com/office/drawing/2014/main" id="{AC861CA6-C022-41D0-A1D8-4525FD553E85}"/>
              </a:ext>
            </a:extLst>
          </p:cNvPr>
          <p:cNvGrpSpPr/>
          <p:nvPr userDrawn="1"/>
        </p:nvGrpSpPr>
        <p:grpSpPr>
          <a:xfrm>
            <a:off x="506783" y="446240"/>
            <a:ext cx="476655" cy="337457"/>
            <a:chOff x="6167336" y="2130357"/>
            <a:chExt cx="476655" cy="337457"/>
          </a:xfrm>
        </p:grpSpPr>
        <p:cxnSp>
          <p:nvCxnSpPr>
            <p:cNvPr id="4" name="Straight Connector 3">
              <a:extLst>
                <a:ext uri="{FF2B5EF4-FFF2-40B4-BE49-F238E27FC236}">
                  <a16:creationId xmlns:a16="http://schemas.microsoft.com/office/drawing/2014/main" id="{DB065CE2-74B8-4C6D-9263-C408645C1E91}"/>
                </a:ext>
              </a:extLst>
            </p:cNvPr>
            <p:cNvCxnSpPr/>
            <p:nvPr userDrawn="1"/>
          </p:nvCxnSpPr>
          <p:spPr>
            <a:xfrm>
              <a:off x="6167336" y="2130357"/>
              <a:ext cx="4766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C2BD111-30CD-4DA9-9CD1-2D3ED059EB03}"/>
                </a:ext>
              </a:extLst>
            </p:cNvPr>
            <p:cNvCxnSpPr/>
            <p:nvPr userDrawn="1"/>
          </p:nvCxnSpPr>
          <p:spPr>
            <a:xfrm>
              <a:off x="6167336" y="2299086"/>
              <a:ext cx="4766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A06C501-3895-4C02-844A-AC38F51CA9AE}"/>
                </a:ext>
              </a:extLst>
            </p:cNvPr>
            <p:cNvCxnSpPr/>
            <p:nvPr userDrawn="1"/>
          </p:nvCxnSpPr>
          <p:spPr>
            <a:xfrm>
              <a:off x="6167336" y="2467814"/>
              <a:ext cx="4766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7019623"/>
      </p:ext>
    </p:extLst>
  </p:cSld>
  <p:clrMap bg1="lt1" tx1="dk1" bg2="lt2" tx2="dk2" accent1="accent1" accent2="accent2" accent3="accent3" accent4="accent4" accent5="accent5" accent6="accent6" hlink="hlink" folHlink="folHlink"/>
  <p:sldLayoutIdLst>
    <p:sldLayoutId id="2147484049" r:id="rId1"/>
    <p:sldLayoutId id="2147484051" r:id="rId2"/>
    <p:sldLayoutId id="2147484050" r:id="rId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E6EA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700606"/>
      </p:ext>
    </p:extLst>
  </p:cSld>
  <p:clrMap bg1="lt1" tx1="dk1" bg2="lt2" tx2="dk2" accent1="accent1" accent2="accent2" accent3="accent3" accent4="accent4" accent5="accent5" accent6="accent6" hlink="hlink" folHlink="folHlink"/>
  <p:sldLayoutIdLst>
    <p:sldLayoutId id="2147484055" r:id="rId1"/>
    <p:sldLayoutId id="2147484075" r:id="rId2"/>
    <p:sldLayoutId id="2147484078" r:id="rId3"/>
    <p:sldLayoutId id="2147484080" r:id="rId4"/>
    <p:sldLayoutId id="2147484081" r:id="rId5"/>
    <p:sldLayoutId id="2147484084" r:id="rId6"/>
    <p:sldLayoutId id="2147484082" r:id="rId7"/>
    <p:sldLayoutId id="2147484083" r:id="rId8"/>
    <p:sldLayoutId id="2147484079" r:id="rId9"/>
    <p:sldLayoutId id="2147484070" r:id="rId10"/>
    <p:sldLayoutId id="2147484072" r:id="rId11"/>
    <p:sldLayoutId id="2147484073" r:id="rId12"/>
    <p:sldLayoutId id="2147484071" r:id="rId13"/>
    <p:sldLayoutId id="2147484067" r:id="rId14"/>
    <p:sldLayoutId id="2147484066" r:id="rId15"/>
    <p:sldLayoutId id="2147484068" r:id="rId16"/>
    <p:sldLayoutId id="2147484065" r:id="rId17"/>
    <p:sldLayoutId id="2147484063" r:id="rId18"/>
    <p:sldLayoutId id="2147484061" r:id="rId19"/>
    <p:sldLayoutId id="2147484069" r:id="rId20"/>
    <p:sldLayoutId id="2147484076" r:id="rId21"/>
    <p:sldLayoutId id="2147484064" r:id="rId22"/>
    <p:sldLayoutId id="2147484074" r:id="rId23"/>
    <p:sldLayoutId id="2147484062" r:id="rId24"/>
    <p:sldLayoutId id="2147484056" r:id="rId25"/>
    <p:sldLayoutId id="2147484057" r:id="rId26"/>
    <p:sldLayoutId id="2147484058" r:id="rId27"/>
    <p:sldLayoutId id="2147484059" r:id="rId28"/>
    <p:sldLayoutId id="2147484060" r:id="rId29"/>
    <p:sldLayoutId id="2147484053" r:id="rId30"/>
    <p:sldLayoutId id="2147484054" r:id="rId31"/>
    <p:sldLayoutId id="2147484077" r:id="rId3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624" userDrawn="1">
          <p15:clr>
            <a:srgbClr val="F26B43"/>
          </p15:clr>
        </p15:guide>
        <p15:guide id="4" orient="horz" pos="8016" userDrawn="1">
          <p15:clr>
            <a:srgbClr val="F26B43"/>
          </p15:clr>
        </p15:guide>
        <p15:guide id="6" pos="625" userDrawn="1">
          <p15:clr>
            <a:srgbClr val="F26B43"/>
          </p15:clr>
        </p15:guide>
        <p15:guide id="7" orient="horz" userDrawn="1">
          <p15:clr>
            <a:srgbClr val="F26B43"/>
          </p15:clr>
        </p15:guide>
        <p15:guide id="8" orient="horz" pos="8640" userDrawn="1">
          <p15:clr>
            <a:srgbClr val="F26B43"/>
          </p15:clr>
        </p15:guide>
        <p15:guide id="9" userDrawn="1">
          <p15:clr>
            <a:srgbClr val="F26B43"/>
          </p15:clr>
        </p15:guide>
        <p15:guide id="10" pos="14737" userDrawn="1">
          <p15:clr>
            <a:srgbClr val="F26B43"/>
          </p15:clr>
        </p15:guide>
        <p15:guide id="11" pos="15362"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5" name="Light Blue">
            <a:extLst>
              <a:ext uri="{FF2B5EF4-FFF2-40B4-BE49-F238E27FC236}">
                <a16:creationId xmlns:a16="http://schemas.microsoft.com/office/drawing/2014/main" id="{D388DFEE-482F-430F-8764-822541B3C711}"/>
              </a:ext>
            </a:extLst>
          </p:cNvPr>
          <p:cNvSpPr/>
          <p:nvPr/>
        </p:nvSpPr>
        <p:spPr>
          <a:xfrm rot="11700000">
            <a:off x="-9089865" y="167822"/>
            <a:ext cx="31922598" cy="21416690"/>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7000">
                <a:schemeClr val="accent2"/>
              </a:gs>
              <a:gs pos="0">
                <a:schemeClr val="accent1">
                  <a:lumMod val="40000"/>
                  <a:lumOff val="60000"/>
                </a:schemeClr>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16" name="Pink Purple">
            <a:extLst>
              <a:ext uri="{FF2B5EF4-FFF2-40B4-BE49-F238E27FC236}">
                <a16:creationId xmlns:a16="http://schemas.microsoft.com/office/drawing/2014/main" id="{FBBAE8E4-5822-4697-9CB0-416C2285D412}"/>
              </a:ext>
            </a:extLst>
          </p:cNvPr>
          <p:cNvSpPr/>
          <p:nvPr/>
        </p:nvSpPr>
        <p:spPr>
          <a:xfrm rot="900000">
            <a:off x="-4017610" y="-8193034"/>
            <a:ext cx="21010204" cy="18788207"/>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1000">
                <a:schemeClr val="accent2"/>
              </a:gs>
              <a:gs pos="40000">
                <a:schemeClr val="accent3">
                  <a:lumMod val="75000"/>
                </a:schemeClr>
              </a:gs>
              <a:gs pos="0">
                <a:schemeClr val="accent3">
                  <a:lumMod val="75000"/>
                </a:schemeClr>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17" name="Purple">
            <a:extLst>
              <a:ext uri="{FF2B5EF4-FFF2-40B4-BE49-F238E27FC236}">
                <a16:creationId xmlns:a16="http://schemas.microsoft.com/office/drawing/2014/main" id="{BE8684E9-46AD-4F7B-B7A2-C0E291C667C5}"/>
              </a:ext>
            </a:extLst>
          </p:cNvPr>
          <p:cNvSpPr/>
          <p:nvPr/>
        </p:nvSpPr>
        <p:spPr>
          <a:xfrm rot="15300000">
            <a:off x="2416400" y="-9343195"/>
            <a:ext cx="30017871" cy="26843243"/>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3000">
                <a:schemeClr val="accent2"/>
              </a:gs>
              <a:gs pos="0">
                <a:schemeClr val="accent2"/>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18" name="Pink">
            <a:extLst>
              <a:ext uri="{FF2B5EF4-FFF2-40B4-BE49-F238E27FC236}">
                <a16:creationId xmlns:a16="http://schemas.microsoft.com/office/drawing/2014/main" id="{A0C126FD-D78B-4C2F-97BE-020A3C75E44A}"/>
              </a:ext>
            </a:extLst>
          </p:cNvPr>
          <p:cNvSpPr/>
          <p:nvPr/>
        </p:nvSpPr>
        <p:spPr>
          <a:xfrm rot="9000000">
            <a:off x="570497" y="-5092368"/>
            <a:ext cx="17079431" cy="15273145"/>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70000">
                <a:schemeClr val="accent3">
                  <a:lumMod val="75000"/>
                </a:schemeClr>
              </a:gs>
              <a:gs pos="0">
                <a:schemeClr val="accent3"/>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19" name="Light Blue">
            <a:extLst>
              <a:ext uri="{FF2B5EF4-FFF2-40B4-BE49-F238E27FC236}">
                <a16:creationId xmlns:a16="http://schemas.microsoft.com/office/drawing/2014/main" id="{251649C5-3386-4361-95CE-44792724EF40}"/>
              </a:ext>
            </a:extLst>
          </p:cNvPr>
          <p:cNvSpPr/>
          <p:nvPr/>
        </p:nvSpPr>
        <p:spPr>
          <a:xfrm rot="15300000">
            <a:off x="7329252" y="-6563623"/>
            <a:ext cx="30017871" cy="26843243"/>
          </a:xfrm>
          <a:custGeom>
            <a:avLst/>
            <a:gdLst>
              <a:gd name="connsiteX0" fmla="*/ 7866683 w 8105775"/>
              <a:gd name="connsiteY0" fmla="*/ 3469179 h 7248525"/>
              <a:gd name="connsiteX1" fmla="*/ 6844650 w 8105775"/>
              <a:gd name="connsiteY1" fmla="*/ 1416541 h 7248525"/>
              <a:gd name="connsiteX2" fmla="*/ 5800711 w 8105775"/>
              <a:gd name="connsiteY2" fmla="*/ 430704 h 7248525"/>
              <a:gd name="connsiteX3" fmla="*/ 1604948 w 8105775"/>
              <a:gd name="connsiteY3" fmla="*/ 1225089 h 7248525"/>
              <a:gd name="connsiteX4" fmla="*/ 8558 w 8105775"/>
              <a:gd name="connsiteY4" fmla="*/ 4330239 h 7248525"/>
              <a:gd name="connsiteX5" fmla="*/ 1055355 w 8105775"/>
              <a:gd name="connsiteY5" fmla="*/ 6109509 h 7248525"/>
              <a:gd name="connsiteX6" fmla="*/ 2590785 w 8105775"/>
              <a:gd name="connsiteY6" fmla="*/ 6781022 h 7248525"/>
              <a:gd name="connsiteX7" fmla="*/ 4990133 w 8105775"/>
              <a:gd name="connsiteY7" fmla="*/ 7234412 h 7248525"/>
              <a:gd name="connsiteX8" fmla="*/ 6442696 w 8105775"/>
              <a:gd name="connsiteY8" fmla="*/ 7103919 h 7248525"/>
              <a:gd name="connsiteX9" fmla="*/ 7065631 w 8105775"/>
              <a:gd name="connsiteY9" fmla="*/ 6813406 h 7248525"/>
              <a:gd name="connsiteX10" fmla="*/ 7575218 w 8105775"/>
              <a:gd name="connsiteY10" fmla="*/ 6330489 h 7248525"/>
              <a:gd name="connsiteX11" fmla="*/ 8074328 w 8105775"/>
              <a:gd name="connsiteY11" fmla="*/ 5337031 h 7248525"/>
              <a:gd name="connsiteX12" fmla="*/ 8036228 w 8105775"/>
              <a:gd name="connsiteY12" fmla="*/ 4195937 h 7248525"/>
              <a:gd name="connsiteX13" fmla="*/ 7866683 w 8105775"/>
              <a:gd name="connsiteY13" fmla="*/ 3469179 h 7248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5775" h="7248525">
                <a:moveTo>
                  <a:pt x="7866683" y="3469179"/>
                </a:moveTo>
                <a:cubicBezTo>
                  <a:pt x="7655228" y="2729086"/>
                  <a:pt x="7324711" y="2029951"/>
                  <a:pt x="6844650" y="1416541"/>
                </a:cubicBezTo>
                <a:cubicBezTo>
                  <a:pt x="6549375" y="1038399"/>
                  <a:pt x="6199808" y="699309"/>
                  <a:pt x="5800711" y="430704"/>
                </a:cubicBezTo>
                <a:cubicBezTo>
                  <a:pt x="4204321" y="-641811"/>
                  <a:pt x="2276460" y="544051"/>
                  <a:pt x="1604948" y="1225089"/>
                </a:cubicBezTo>
                <a:cubicBezTo>
                  <a:pt x="933435" y="1906126"/>
                  <a:pt x="-104790" y="3310111"/>
                  <a:pt x="8558" y="4330239"/>
                </a:cubicBezTo>
                <a:cubicBezTo>
                  <a:pt x="121905" y="5350367"/>
                  <a:pt x="583868" y="5796137"/>
                  <a:pt x="1055355" y="6109509"/>
                </a:cubicBezTo>
                <a:cubicBezTo>
                  <a:pt x="1526843" y="6423834"/>
                  <a:pt x="2328848" y="6711489"/>
                  <a:pt x="2590785" y="6781022"/>
                </a:cubicBezTo>
                <a:cubicBezTo>
                  <a:pt x="2852723" y="6850554"/>
                  <a:pt x="4212893" y="7164879"/>
                  <a:pt x="4990133" y="7234412"/>
                </a:cubicBezTo>
                <a:cubicBezTo>
                  <a:pt x="5474003" y="7278226"/>
                  <a:pt x="5975971" y="7243937"/>
                  <a:pt x="6442696" y="7103919"/>
                </a:cubicBezTo>
                <a:cubicBezTo>
                  <a:pt x="6659866" y="7039149"/>
                  <a:pt x="6885608" y="6952472"/>
                  <a:pt x="7065631" y="6813406"/>
                </a:cubicBezTo>
                <a:cubicBezTo>
                  <a:pt x="7251368" y="6670531"/>
                  <a:pt x="7423771" y="6509559"/>
                  <a:pt x="7575218" y="6330489"/>
                </a:cubicBezTo>
                <a:cubicBezTo>
                  <a:pt x="7816200" y="6043787"/>
                  <a:pt x="8001938" y="5706601"/>
                  <a:pt x="8074328" y="5337031"/>
                </a:cubicBezTo>
                <a:cubicBezTo>
                  <a:pt x="8147671" y="4960794"/>
                  <a:pt x="8104808" y="4572174"/>
                  <a:pt x="8036228" y="4195937"/>
                </a:cubicBezTo>
                <a:cubicBezTo>
                  <a:pt x="7990508" y="3951144"/>
                  <a:pt x="7935263" y="3708256"/>
                  <a:pt x="7866683" y="3469179"/>
                </a:cubicBezTo>
                <a:close/>
              </a:path>
            </a:pathLst>
          </a:custGeom>
          <a:gradFill>
            <a:gsLst>
              <a:gs pos="80000">
                <a:schemeClr val="accent2">
                  <a:alpha val="32000"/>
                </a:schemeClr>
              </a:gs>
              <a:gs pos="0">
                <a:schemeClr val="accent1"/>
              </a:gs>
            </a:gsLst>
            <a:path path="circle">
              <a:fillToRect l="50000" t="50000" r="50000" b="50000"/>
            </a:path>
          </a:gradFill>
          <a:ln w="9525" cap="flat">
            <a:noFill/>
            <a:prstDash val="solid"/>
            <a:miter/>
          </a:ln>
          <a:effectLst>
            <a:softEdge rad="1270000"/>
          </a:effectLst>
        </p:spPr>
        <p:txBody>
          <a:bodyPr rtlCol="0" anchor="ctr"/>
          <a:lstStyle/>
          <a:p>
            <a:endParaRPr lang="en-US"/>
          </a:p>
        </p:txBody>
      </p:sp>
      <p:sp>
        <p:nvSpPr>
          <p:cNvPr id="28" name="TextBox 27">
            <a:extLst>
              <a:ext uri="{FF2B5EF4-FFF2-40B4-BE49-F238E27FC236}">
                <a16:creationId xmlns:a16="http://schemas.microsoft.com/office/drawing/2014/main" id="{C7E5CC2B-ED72-45C7-BF0A-B092A979472E}"/>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a:solidFill>
                  <a:schemeClr val="bg1"/>
                </a:solidFill>
                <a:latin typeface="Century Gothic" panose="020B0502020202020204" pitchFamily="34" charset="0"/>
              </a:rPr>
              <a:t>Massive X</a:t>
            </a:r>
          </a:p>
        </p:txBody>
      </p:sp>
      <p:sp>
        <p:nvSpPr>
          <p:cNvPr id="29" name="Oval 28">
            <a:extLst>
              <a:ext uri="{FF2B5EF4-FFF2-40B4-BE49-F238E27FC236}">
                <a16:creationId xmlns:a16="http://schemas.microsoft.com/office/drawing/2014/main" id="{CB9C493A-C0C5-433E-B0C9-73E5F353A3AD}"/>
              </a:ext>
            </a:extLst>
          </p:cNvPr>
          <p:cNvSpPr/>
          <p:nvPr/>
        </p:nvSpPr>
        <p:spPr>
          <a:xfrm>
            <a:off x="729638" y="739163"/>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95DFE2E-B2E5-466B-B1CC-C85DE1401518}"/>
              </a:ext>
            </a:extLst>
          </p:cNvPr>
          <p:cNvSpPr/>
          <p:nvPr/>
        </p:nvSpPr>
        <p:spPr>
          <a:xfrm>
            <a:off x="729638" y="1036819"/>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FE24D81-6663-4CF8-857E-F1F0413B3577}"/>
              </a:ext>
            </a:extLst>
          </p:cNvPr>
          <p:cNvSpPr/>
          <p:nvPr/>
        </p:nvSpPr>
        <p:spPr>
          <a:xfrm>
            <a:off x="729638" y="1334475"/>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74A38E2-E1FF-4879-9C32-610C884B2151}"/>
              </a:ext>
            </a:extLst>
          </p:cNvPr>
          <p:cNvSpPr txBox="1"/>
          <p:nvPr/>
        </p:nvSpPr>
        <p:spPr>
          <a:xfrm rot="16200000">
            <a:off x="21192101" y="5902011"/>
            <a:ext cx="4828053" cy="400110"/>
          </a:xfrm>
          <a:prstGeom prst="rect">
            <a:avLst/>
          </a:prstGeom>
          <a:noFill/>
        </p:spPr>
        <p:txBody>
          <a:bodyPr wrap="none" rtlCol="0" anchor="ctr">
            <a:spAutoFit/>
          </a:bodyPr>
          <a:lstStyle/>
          <a:p>
            <a:pPr algn="l"/>
            <a:r>
              <a:rPr lang="en-US" sz="2000" b="1">
                <a:solidFill>
                  <a:schemeClr val="bg1"/>
                </a:solidFill>
                <a:latin typeface="+mj-lt"/>
              </a:rPr>
              <a:t>Massive X</a:t>
            </a:r>
            <a:r>
              <a:rPr lang="en-US" sz="2000">
                <a:solidFill>
                  <a:schemeClr val="bg1"/>
                </a:solidFill>
              </a:rPr>
              <a:t> presentation to </a:t>
            </a:r>
            <a:r>
              <a:rPr lang="en-US" sz="2000" b="0">
                <a:solidFill>
                  <a:schemeClr val="bg1"/>
                </a:solidFill>
              </a:rPr>
              <a:t>DesignBall</a:t>
            </a:r>
            <a:r>
              <a:rPr lang="en-US" sz="2000">
                <a:solidFill>
                  <a:schemeClr val="bg1"/>
                </a:solidFill>
              </a:rPr>
              <a:t> team</a:t>
            </a:r>
          </a:p>
        </p:txBody>
      </p:sp>
      <p:sp>
        <p:nvSpPr>
          <p:cNvPr id="32" name="Slide Number Placeholder 5">
            <a:extLst>
              <a:ext uri="{FF2B5EF4-FFF2-40B4-BE49-F238E27FC236}">
                <a16:creationId xmlns:a16="http://schemas.microsoft.com/office/drawing/2014/main" id="{DDEAE338-FF37-4E7C-8B4D-BAA7F448833A}"/>
              </a:ext>
            </a:extLst>
          </p:cNvPr>
          <p:cNvSpPr txBox="1">
            <a:spLocks/>
          </p:cNvSpPr>
          <p:nvPr/>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bg1"/>
                </a:solidFill>
                <a:latin typeface="+mj-lt"/>
              </a:rPr>
              <a:pPr algn="ctr"/>
              <a:t>‹N›</a:t>
            </a:fld>
            <a:endParaRPr lang="en-US" sz="1400" b="1">
              <a:solidFill>
                <a:schemeClr val="bg1"/>
              </a:solidFill>
              <a:latin typeface="+mj-lt"/>
            </a:endParaRPr>
          </a:p>
        </p:txBody>
      </p:sp>
      <p:sp>
        <p:nvSpPr>
          <p:cNvPr id="23" name="Rectangle 22">
            <a:extLst>
              <a:ext uri="{FF2B5EF4-FFF2-40B4-BE49-F238E27FC236}">
                <a16:creationId xmlns:a16="http://schemas.microsoft.com/office/drawing/2014/main" id="{3006A69E-53AD-46AF-A042-1385A0A2C7C9}"/>
              </a:ext>
            </a:extLst>
          </p:cNvPr>
          <p:cNvSpPr/>
          <p:nvPr/>
        </p:nvSpPr>
        <p:spPr>
          <a:xfrm>
            <a:off x="519440" y="12000254"/>
            <a:ext cx="595036" cy="584775"/>
          </a:xfrm>
          <a:prstGeom prst="rect">
            <a:avLst/>
          </a:prstGeom>
        </p:spPr>
        <p:txBody>
          <a:bodyPr wrap="none" anchor="ctr">
            <a:spAutoFit/>
          </a:bodyPr>
          <a:lstStyle/>
          <a:p>
            <a:pPr algn="ctr"/>
            <a:r>
              <a:rPr lang="en-US" sz="3200">
                <a:solidFill>
                  <a:schemeClr val="bg1"/>
                </a:solidFill>
                <a:latin typeface="Designball-Social-01" pitchFamily="2" charset="0"/>
              </a:rPr>
              <a:t>b</a:t>
            </a:r>
          </a:p>
        </p:txBody>
      </p:sp>
      <p:sp>
        <p:nvSpPr>
          <p:cNvPr id="33" name="Rectangle 32">
            <a:extLst>
              <a:ext uri="{FF2B5EF4-FFF2-40B4-BE49-F238E27FC236}">
                <a16:creationId xmlns:a16="http://schemas.microsoft.com/office/drawing/2014/main" id="{DB1F6FD3-046A-46E9-806A-982491CEF97B}"/>
              </a:ext>
            </a:extLst>
          </p:cNvPr>
          <p:cNvSpPr/>
          <p:nvPr/>
        </p:nvSpPr>
        <p:spPr>
          <a:xfrm>
            <a:off x="519440" y="11364852"/>
            <a:ext cx="595036" cy="584775"/>
          </a:xfrm>
          <a:prstGeom prst="rect">
            <a:avLst/>
          </a:prstGeom>
        </p:spPr>
        <p:txBody>
          <a:bodyPr wrap="none" anchor="ctr">
            <a:spAutoFit/>
          </a:bodyPr>
          <a:lstStyle/>
          <a:p>
            <a:pPr algn="ctr"/>
            <a:r>
              <a:rPr lang="en-US" sz="3200">
                <a:solidFill>
                  <a:schemeClr val="bg1"/>
                </a:solidFill>
                <a:latin typeface="Designball-Social-01" pitchFamily="2" charset="0"/>
              </a:rPr>
              <a:t>C</a:t>
            </a:r>
          </a:p>
        </p:txBody>
      </p:sp>
      <p:sp>
        <p:nvSpPr>
          <p:cNvPr id="34" name="Rectangle 33">
            <a:extLst>
              <a:ext uri="{FF2B5EF4-FFF2-40B4-BE49-F238E27FC236}">
                <a16:creationId xmlns:a16="http://schemas.microsoft.com/office/drawing/2014/main" id="{51B572A6-8252-4362-A92A-A5914D19083C}"/>
              </a:ext>
            </a:extLst>
          </p:cNvPr>
          <p:cNvSpPr/>
          <p:nvPr/>
        </p:nvSpPr>
        <p:spPr>
          <a:xfrm>
            <a:off x="519441" y="12635657"/>
            <a:ext cx="595036" cy="584775"/>
          </a:xfrm>
          <a:prstGeom prst="rect">
            <a:avLst/>
          </a:prstGeom>
        </p:spPr>
        <p:txBody>
          <a:bodyPr wrap="none" anchor="ctr">
            <a:spAutoFit/>
          </a:bodyPr>
          <a:lstStyle/>
          <a:p>
            <a:pPr algn="ctr"/>
            <a:r>
              <a:rPr lang="en-US" sz="3200">
                <a:solidFill>
                  <a:schemeClr val="bg1"/>
                </a:solidFill>
                <a:latin typeface="Designball-Social-01" pitchFamily="2" charset="0"/>
              </a:rPr>
              <a:t>c</a:t>
            </a:r>
          </a:p>
        </p:txBody>
      </p:sp>
      <p:sp>
        <p:nvSpPr>
          <p:cNvPr id="35" name="Rectangle 34">
            <a:hlinkClick r:id="rId51"/>
            <a:extLst>
              <a:ext uri="{FF2B5EF4-FFF2-40B4-BE49-F238E27FC236}">
                <a16:creationId xmlns:a16="http://schemas.microsoft.com/office/drawing/2014/main" id="{23516ED8-C2E9-4940-9CD5-0E0111C5BDA5}"/>
              </a:ext>
            </a:extLst>
          </p:cNvPr>
          <p:cNvSpPr/>
          <p:nvPr/>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
        <p:nvSpPr>
          <p:cNvPr id="36" name="Rectangle 35">
            <a:hlinkClick r:id="rId52"/>
            <a:extLst>
              <a:ext uri="{FF2B5EF4-FFF2-40B4-BE49-F238E27FC236}">
                <a16:creationId xmlns:a16="http://schemas.microsoft.com/office/drawing/2014/main" id="{0C0F2FE4-6CE1-4165-A993-7F1137B30860}"/>
              </a:ext>
            </a:extLst>
          </p:cNvPr>
          <p:cNvSpPr/>
          <p:nvPr/>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
        <p:nvSpPr>
          <p:cNvPr id="37" name="Rectangle 36">
            <a:hlinkClick r:id="rId53"/>
            <a:extLst>
              <a:ext uri="{FF2B5EF4-FFF2-40B4-BE49-F238E27FC236}">
                <a16:creationId xmlns:a16="http://schemas.microsoft.com/office/drawing/2014/main" id="{5156BAD8-9280-44B5-9AAB-5A16557A4546}"/>
              </a:ext>
            </a:extLst>
          </p:cNvPr>
          <p:cNvSpPr/>
          <p:nvPr/>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endParaRPr>
          </a:p>
        </p:txBody>
      </p:sp>
    </p:spTree>
    <p:extLst>
      <p:ext uri="{BB962C8B-B14F-4D97-AF65-F5344CB8AC3E}">
        <p14:creationId xmlns:p14="http://schemas.microsoft.com/office/powerpoint/2010/main" val="2461888150"/>
      </p:ext>
    </p:extLst>
  </p:cSld>
  <p:clrMap bg1="lt1" tx1="dk1" bg2="lt2" tx2="dk2" accent1="accent1" accent2="accent2" accent3="accent3" accent4="accent4" accent5="accent5" accent6="accent6" hlink="hlink" folHlink="folHlink"/>
  <p:sldLayoutIdLst>
    <p:sldLayoutId id="2147483884" r:id="rId1"/>
    <p:sldLayoutId id="2147483924" r:id="rId2"/>
    <p:sldLayoutId id="2147483925" r:id="rId3"/>
    <p:sldLayoutId id="2147483935" r:id="rId4"/>
    <p:sldLayoutId id="2147483933" r:id="rId5"/>
    <p:sldLayoutId id="2147483934" r:id="rId6"/>
    <p:sldLayoutId id="2147483932" r:id="rId7"/>
    <p:sldLayoutId id="2147483931" r:id="rId8"/>
    <p:sldLayoutId id="2147483930" r:id="rId9"/>
    <p:sldLayoutId id="2147483929" r:id="rId10"/>
    <p:sldLayoutId id="2147483928" r:id="rId11"/>
    <p:sldLayoutId id="2147483927" r:id="rId12"/>
    <p:sldLayoutId id="2147483926" r:id="rId13"/>
    <p:sldLayoutId id="2147483923" r:id="rId14"/>
    <p:sldLayoutId id="2147483922" r:id="rId15"/>
    <p:sldLayoutId id="2147483921" r:id="rId16"/>
    <p:sldLayoutId id="2147483920" r:id="rId17"/>
    <p:sldLayoutId id="2147483919" r:id="rId18"/>
    <p:sldLayoutId id="2147483918" r:id="rId19"/>
    <p:sldLayoutId id="2147483886" r:id="rId20"/>
    <p:sldLayoutId id="2147483887" r:id="rId21"/>
    <p:sldLayoutId id="2147483888" r:id="rId22"/>
    <p:sldLayoutId id="2147483916" r:id="rId23"/>
    <p:sldLayoutId id="2147483917" r:id="rId24"/>
    <p:sldLayoutId id="2147483915" r:id="rId25"/>
    <p:sldLayoutId id="2147483912" r:id="rId26"/>
    <p:sldLayoutId id="2147483913" r:id="rId27"/>
    <p:sldLayoutId id="2147483911" r:id="rId28"/>
    <p:sldLayoutId id="2147483909" r:id="rId29"/>
    <p:sldLayoutId id="2147483910" r:id="rId30"/>
    <p:sldLayoutId id="2147483890" r:id="rId31"/>
    <p:sldLayoutId id="2147483889" r:id="rId32"/>
    <p:sldLayoutId id="2147483885" r:id="rId33"/>
    <p:sldLayoutId id="2147483996" r:id="rId34"/>
    <p:sldLayoutId id="2147484283" r:id="rId35"/>
    <p:sldLayoutId id="2147484284" r:id="rId36"/>
    <p:sldLayoutId id="2147484285" r:id="rId37"/>
    <p:sldLayoutId id="2147484286" r:id="rId38"/>
    <p:sldLayoutId id="2147484287" r:id="rId39"/>
    <p:sldLayoutId id="2147484288" r:id="rId40"/>
    <p:sldLayoutId id="2147484289" r:id="rId41"/>
    <p:sldLayoutId id="2147484290" r:id="rId42"/>
    <p:sldLayoutId id="2147484291" r:id="rId43"/>
    <p:sldLayoutId id="2147484292" r:id="rId44"/>
    <p:sldLayoutId id="2147484293" r:id="rId45"/>
    <p:sldLayoutId id="2147484294" r:id="rId46"/>
    <p:sldLayoutId id="2147484295" r:id="rId47"/>
    <p:sldLayoutId id="2147484296" r:id="rId48"/>
    <p:sldLayoutId id="2147484297" r:id="rId49"/>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000000"/>
          </p15:clr>
        </p15:guide>
        <p15:guide id="2" pos="7681">
          <p15:clr>
            <a:srgbClr val="000000"/>
          </p15:clr>
        </p15:guide>
        <p15:guide id="3" orient="horz" pos="816">
          <p15:clr>
            <a:srgbClr val="000000"/>
          </p15:clr>
        </p15:guide>
        <p15:guide id="4" orient="horz" pos="7776">
          <p15:clr>
            <a:srgbClr val="000000"/>
          </p15:clr>
        </p15:guide>
        <p15:guide id="5" pos="14377">
          <p15:clr>
            <a:srgbClr val="000000"/>
          </p15:clr>
        </p15:guide>
        <p15:guide id="6" pos="985">
          <p15:clr>
            <a:srgbClr val="000000"/>
          </p15:clr>
        </p15:guide>
        <p15:guide id="7">
          <p15:clr>
            <a:srgbClr val="FFFFFF"/>
          </p15:clr>
        </p15:guide>
        <p15:guide id="8" pos="15362">
          <p15:clr>
            <a:srgbClr val="FFFFFF"/>
          </p15:clr>
        </p15:guide>
        <p15:guide id="9" orient="horz">
          <p15:clr>
            <a:srgbClr val="FFFFFF"/>
          </p15:clr>
        </p15:guide>
        <p15:guide id="10" orient="horz" pos="8640">
          <p15:clr>
            <a:srgbClr val="FFFFFF"/>
          </p15:clr>
        </p15:guide>
        <p15:guide id="11" pos="4321">
          <p15:clr>
            <a:srgbClr val="F26B43"/>
          </p15:clr>
        </p15:guide>
        <p15:guide id="12" pos="1104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C0609E7-B21A-44A3-8DFD-8D2964CD8535}"/>
              </a:ext>
            </a:extLst>
          </p:cNvPr>
          <p:cNvSpPr txBox="1"/>
          <p:nvPr/>
        </p:nvSpPr>
        <p:spPr>
          <a:xfrm rot="16200000">
            <a:off x="21192101" y="5902011"/>
            <a:ext cx="4828053" cy="400110"/>
          </a:xfrm>
          <a:prstGeom prst="rect">
            <a:avLst/>
          </a:prstGeom>
          <a:noFill/>
        </p:spPr>
        <p:txBody>
          <a:bodyPr wrap="none" rtlCol="0" anchor="ctr">
            <a:spAutoFit/>
          </a:bodyPr>
          <a:lstStyle/>
          <a:p>
            <a:pPr algn="l"/>
            <a:r>
              <a:rPr lang="en-US" sz="2000" b="1">
                <a:solidFill>
                  <a:schemeClr val="tx1"/>
                </a:solidFill>
                <a:latin typeface="+mj-lt"/>
              </a:rPr>
              <a:t>Massive X</a:t>
            </a:r>
            <a:r>
              <a:rPr lang="en-US" sz="2000">
                <a:solidFill>
                  <a:schemeClr val="tx1"/>
                </a:solidFill>
              </a:rPr>
              <a:t> presentation to </a:t>
            </a:r>
            <a:r>
              <a:rPr lang="en-US" sz="2000" b="0">
                <a:solidFill>
                  <a:schemeClr val="tx1"/>
                </a:solidFill>
              </a:rPr>
              <a:t>DesignBall</a:t>
            </a:r>
            <a:r>
              <a:rPr lang="en-US" sz="2000">
                <a:solidFill>
                  <a:schemeClr val="tx1"/>
                </a:solidFill>
              </a:rPr>
              <a:t> team</a:t>
            </a:r>
          </a:p>
        </p:txBody>
      </p:sp>
      <p:sp>
        <p:nvSpPr>
          <p:cNvPr id="9" name="TextBox 8">
            <a:extLst>
              <a:ext uri="{FF2B5EF4-FFF2-40B4-BE49-F238E27FC236}">
                <a16:creationId xmlns:a16="http://schemas.microsoft.com/office/drawing/2014/main" id="{0A9DEC81-A035-4291-8FEC-7FC53A59434A}"/>
              </a:ext>
            </a:extLst>
          </p:cNvPr>
          <p:cNvSpPr txBox="1"/>
          <p:nvPr/>
        </p:nvSpPr>
        <p:spPr>
          <a:xfrm rot="16200000">
            <a:off x="-1412698" y="6473280"/>
            <a:ext cx="4387497" cy="769441"/>
          </a:xfrm>
          <a:prstGeom prst="rect">
            <a:avLst/>
          </a:prstGeom>
          <a:noFill/>
        </p:spPr>
        <p:txBody>
          <a:bodyPr wrap="square" rtlCol="0">
            <a:spAutoFit/>
          </a:bodyPr>
          <a:lstStyle/>
          <a:p>
            <a:pPr algn="ctr"/>
            <a:r>
              <a:rPr lang="en-US" sz="4400" b="1">
                <a:solidFill>
                  <a:schemeClr val="accent1"/>
                </a:solidFill>
                <a:latin typeface="Century Gothic" panose="020B0502020202020204" pitchFamily="34" charset="0"/>
              </a:rPr>
              <a:t>Massive X</a:t>
            </a:r>
          </a:p>
        </p:txBody>
      </p:sp>
      <p:sp>
        <p:nvSpPr>
          <p:cNvPr id="10" name="Oval 9">
            <a:extLst>
              <a:ext uri="{FF2B5EF4-FFF2-40B4-BE49-F238E27FC236}">
                <a16:creationId xmlns:a16="http://schemas.microsoft.com/office/drawing/2014/main" id="{DC360901-01AD-4430-8498-AB1A082771C1}"/>
              </a:ext>
            </a:extLst>
          </p:cNvPr>
          <p:cNvSpPr/>
          <p:nvPr/>
        </p:nvSpPr>
        <p:spPr>
          <a:xfrm>
            <a:off x="729638" y="739163"/>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1BF17D6-2B7C-4C41-8849-23DB4B7E1C12}"/>
              </a:ext>
            </a:extLst>
          </p:cNvPr>
          <p:cNvSpPr/>
          <p:nvPr/>
        </p:nvSpPr>
        <p:spPr>
          <a:xfrm>
            <a:off x="729638" y="1036819"/>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A9D41FB-1A1C-4F29-8C1E-719377825060}"/>
              </a:ext>
            </a:extLst>
          </p:cNvPr>
          <p:cNvSpPr/>
          <p:nvPr/>
        </p:nvSpPr>
        <p:spPr>
          <a:xfrm>
            <a:off x="729638" y="1334475"/>
            <a:ext cx="102824" cy="102824"/>
          </a:xfrm>
          <a:prstGeom prst="ellipse">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5">
            <a:extLst>
              <a:ext uri="{FF2B5EF4-FFF2-40B4-BE49-F238E27FC236}">
                <a16:creationId xmlns:a16="http://schemas.microsoft.com/office/drawing/2014/main" id="{9A9AFC40-C19C-466C-9791-7DEB2FEE23C0}"/>
              </a:ext>
            </a:extLst>
          </p:cNvPr>
          <p:cNvSpPr txBox="1">
            <a:spLocks/>
          </p:cNvSpPr>
          <p:nvPr/>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tx1">
                    <a:lumMod val="90000"/>
                    <a:lumOff val="10000"/>
                  </a:schemeClr>
                </a:solidFill>
                <a:latin typeface="+mj-lt"/>
              </a:rPr>
              <a:pPr algn="ctr"/>
              <a:t>‹N›</a:t>
            </a:fld>
            <a:endParaRPr lang="en-US" sz="1400" b="1">
              <a:solidFill>
                <a:schemeClr val="tx1">
                  <a:lumMod val="90000"/>
                  <a:lumOff val="10000"/>
                </a:schemeClr>
              </a:solidFill>
              <a:latin typeface="+mj-lt"/>
            </a:endParaRPr>
          </a:p>
        </p:txBody>
      </p:sp>
      <p:sp>
        <p:nvSpPr>
          <p:cNvPr id="19" name="Rectangle 18">
            <a:extLst>
              <a:ext uri="{FF2B5EF4-FFF2-40B4-BE49-F238E27FC236}">
                <a16:creationId xmlns:a16="http://schemas.microsoft.com/office/drawing/2014/main" id="{7DD0F637-39BC-413B-92B5-921A8A832E4F}"/>
              </a:ext>
            </a:extLst>
          </p:cNvPr>
          <p:cNvSpPr/>
          <p:nvPr/>
        </p:nvSpPr>
        <p:spPr>
          <a:xfrm>
            <a:off x="519440" y="12000254"/>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b</a:t>
            </a:r>
          </a:p>
        </p:txBody>
      </p:sp>
      <p:sp>
        <p:nvSpPr>
          <p:cNvPr id="20" name="Rectangle 19">
            <a:extLst>
              <a:ext uri="{FF2B5EF4-FFF2-40B4-BE49-F238E27FC236}">
                <a16:creationId xmlns:a16="http://schemas.microsoft.com/office/drawing/2014/main" id="{C65B773D-D380-4D28-842C-CAEB2EA06CFE}"/>
              </a:ext>
            </a:extLst>
          </p:cNvPr>
          <p:cNvSpPr/>
          <p:nvPr/>
        </p:nvSpPr>
        <p:spPr>
          <a:xfrm>
            <a:off x="519440" y="1136485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1" name="Rectangle 20">
            <a:extLst>
              <a:ext uri="{FF2B5EF4-FFF2-40B4-BE49-F238E27FC236}">
                <a16:creationId xmlns:a16="http://schemas.microsoft.com/office/drawing/2014/main" id="{B806F911-4D41-42F8-A22A-93B4C580A4FA}"/>
              </a:ext>
            </a:extLst>
          </p:cNvPr>
          <p:cNvSpPr/>
          <p:nvPr/>
        </p:nvSpPr>
        <p:spPr>
          <a:xfrm>
            <a:off x="519441" y="12635657"/>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22" name="Rectangle 21">
            <a:hlinkClick r:id="rId5"/>
            <a:extLst>
              <a:ext uri="{FF2B5EF4-FFF2-40B4-BE49-F238E27FC236}">
                <a16:creationId xmlns:a16="http://schemas.microsoft.com/office/drawing/2014/main" id="{C1A05CED-D825-4423-B437-E98239752205}"/>
              </a:ext>
            </a:extLst>
          </p:cNvPr>
          <p:cNvSpPr/>
          <p:nvPr/>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4" name="Rectangle 23">
            <a:hlinkClick r:id="rId6"/>
            <a:extLst>
              <a:ext uri="{FF2B5EF4-FFF2-40B4-BE49-F238E27FC236}">
                <a16:creationId xmlns:a16="http://schemas.microsoft.com/office/drawing/2014/main" id="{C3BFFE27-40D7-4368-A3B4-782C986B1372}"/>
              </a:ext>
            </a:extLst>
          </p:cNvPr>
          <p:cNvSpPr/>
          <p:nvPr/>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25" name="Rectangle 24">
            <a:hlinkClick r:id="rId7"/>
            <a:extLst>
              <a:ext uri="{FF2B5EF4-FFF2-40B4-BE49-F238E27FC236}">
                <a16:creationId xmlns:a16="http://schemas.microsoft.com/office/drawing/2014/main" id="{3EC3E93D-FF4A-45D0-B764-196D70240EE1}"/>
              </a:ext>
            </a:extLst>
          </p:cNvPr>
          <p:cNvSpPr/>
          <p:nvPr/>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2529137661"/>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D43BEE53-D0C0-46ED-87CD-542C49A5D48D}"/>
              </a:ext>
            </a:extLst>
          </p:cNvPr>
          <p:cNvSpPr/>
          <p:nvPr userDrawn="1"/>
        </p:nvSpPr>
        <p:spPr>
          <a:xfrm rot="5400000">
            <a:off x="-8283630" y="-3446225"/>
            <a:ext cx="19290843" cy="19290843"/>
          </a:xfrm>
          <a:prstGeom prst="roundRect">
            <a:avLst>
              <a:gd name="adj" fmla="val 42902"/>
            </a:avLst>
          </a:prstGeom>
          <a:solidFill>
            <a:schemeClr val="accent3"/>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Rounded Corners 19">
            <a:extLst>
              <a:ext uri="{FF2B5EF4-FFF2-40B4-BE49-F238E27FC236}">
                <a16:creationId xmlns:a16="http://schemas.microsoft.com/office/drawing/2014/main" id="{7F2F5B1D-3438-4931-AE39-D1E058B1ACC7}"/>
              </a:ext>
            </a:extLst>
          </p:cNvPr>
          <p:cNvSpPr/>
          <p:nvPr userDrawn="1"/>
        </p:nvSpPr>
        <p:spPr>
          <a:xfrm rot="2700000">
            <a:off x="-11337664" y="-3446224"/>
            <a:ext cx="19290843" cy="19290843"/>
          </a:xfrm>
          <a:prstGeom prst="roundRect">
            <a:avLst>
              <a:gd name="adj" fmla="val 41785"/>
            </a:avLst>
          </a:prstGeom>
          <a:solidFill>
            <a:schemeClr val="accent1"/>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Rounded Corners 20">
            <a:extLst>
              <a:ext uri="{FF2B5EF4-FFF2-40B4-BE49-F238E27FC236}">
                <a16:creationId xmlns:a16="http://schemas.microsoft.com/office/drawing/2014/main" id="{33D860D2-E8F4-4DB0-AA5F-816536553540}"/>
              </a:ext>
            </a:extLst>
          </p:cNvPr>
          <p:cNvSpPr/>
          <p:nvPr userDrawn="1"/>
        </p:nvSpPr>
        <p:spPr>
          <a:xfrm rot="2700000">
            <a:off x="9712554" y="-2966094"/>
            <a:ext cx="19290843" cy="19290843"/>
          </a:xfrm>
          <a:prstGeom prst="roundRect">
            <a:avLst>
              <a:gd name="adj" fmla="val 42623"/>
            </a:avLst>
          </a:prstGeom>
          <a:solidFill>
            <a:schemeClr val="accent5"/>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Box 21">
            <a:extLst>
              <a:ext uri="{FF2B5EF4-FFF2-40B4-BE49-F238E27FC236}">
                <a16:creationId xmlns:a16="http://schemas.microsoft.com/office/drawing/2014/main" id="{E1E85849-FF77-4713-8AA2-8ED391EAC435}"/>
              </a:ext>
            </a:extLst>
          </p:cNvPr>
          <p:cNvSpPr txBox="1"/>
          <p:nvPr userDrawn="1"/>
        </p:nvSpPr>
        <p:spPr>
          <a:xfrm rot="16200000">
            <a:off x="21192101" y="5902011"/>
            <a:ext cx="4828053" cy="400110"/>
          </a:xfrm>
          <a:prstGeom prst="rect">
            <a:avLst/>
          </a:prstGeom>
          <a:noFill/>
        </p:spPr>
        <p:txBody>
          <a:bodyPr wrap="none" rtlCol="0" anchor="ctr">
            <a:spAutoFit/>
          </a:bodyPr>
          <a:lstStyle/>
          <a:p>
            <a:pPr algn="l"/>
            <a:r>
              <a:rPr lang="en-US" sz="2000" b="1">
                <a:solidFill>
                  <a:schemeClr val="bg1"/>
                </a:solidFill>
                <a:latin typeface="+mj-lt"/>
              </a:rPr>
              <a:t>Massive X</a:t>
            </a:r>
            <a:r>
              <a:rPr lang="en-US" sz="2000">
                <a:solidFill>
                  <a:schemeClr val="bg1"/>
                </a:solidFill>
              </a:rPr>
              <a:t> presentation to </a:t>
            </a:r>
            <a:r>
              <a:rPr lang="en-US" sz="2000" b="0">
                <a:solidFill>
                  <a:schemeClr val="bg1"/>
                </a:solidFill>
              </a:rPr>
              <a:t>DesignBall</a:t>
            </a:r>
            <a:r>
              <a:rPr lang="en-US" sz="2000">
                <a:solidFill>
                  <a:schemeClr val="bg1"/>
                </a:solidFill>
              </a:rPr>
              <a:t> team</a:t>
            </a:r>
          </a:p>
        </p:txBody>
      </p:sp>
      <p:sp>
        <p:nvSpPr>
          <p:cNvPr id="24" name="TextBox 23">
            <a:extLst>
              <a:ext uri="{FF2B5EF4-FFF2-40B4-BE49-F238E27FC236}">
                <a16:creationId xmlns:a16="http://schemas.microsoft.com/office/drawing/2014/main" id="{5BAFA1E8-D14D-4219-B2C8-8D5A47A5185F}"/>
              </a:ext>
            </a:extLst>
          </p:cNvPr>
          <p:cNvSpPr txBox="1"/>
          <p:nvPr userDrawn="1"/>
        </p:nvSpPr>
        <p:spPr>
          <a:xfrm rot="16200000">
            <a:off x="-1412698" y="6473280"/>
            <a:ext cx="4387497" cy="769441"/>
          </a:xfrm>
          <a:prstGeom prst="rect">
            <a:avLst/>
          </a:prstGeom>
          <a:noFill/>
        </p:spPr>
        <p:txBody>
          <a:bodyPr wrap="square" rtlCol="0">
            <a:spAutoFit/>
          </a:bodyPr>
          <a:lstStyle/>
          <a:p>
            <a:pPr algn="ctr"/>
            <a:r>
              <a:rPr lang="en-US" sz="4400" b="1">
                <a:solidFill>
                  <a:schemeClr val="bg1"/>
                </a:solidFill>
                <a:latin typeface="Century Gothic" panose="020B0502020202020204" pitchFamily="34" charset="0"/>
              </a:rPr>
              <a:t>Massive X</a:t>
            </a:r>
          </a:p>
        </p:txBody>
      </p:sp>
      <p:sp>
        <p:nvSpPr>
          <p:cNvPr id="25" name="Oval 24">
            <a:extLst>
              <a:ext uri="{FF2B5EF4-FFF2-40B4-BE49-F238E27FC236}">
                <a16:creationId xmlns:a16="http://schemas.microsoft.com/office/drawing/2014/main" id="{5D960FB0-8447-4FCD-A581-62E51B5D0165}"/>
              </a:ext>
            </a:extLst>
          </p:cNvPr>
          <p:cNvSpPr/>
          <p:nvPr userDrawn="1"/>
        </p:nvSpPr>
        <p:spPr>
          <a:xfrm>
            <a:off x="729638" y="739163"/>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DFFAEDF-0E56-47A5-BA3A-F6274E35E997}"/>
              </a:ext>
            </a:extLst>
          </p:cNvPr>
          <p:cNvSpPr/>
          <p:nvPr userDrawn="1"/>
        </p:nvSpPr>
        <p:spPr>
          <a:xfrm>
            <a:off x="729638" y="1036819"/>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9F6447D-2811-4A41-8421-1C9ED5806297}"/>
              </a:ext>
            </a:extLst>
          </p:cNvPr>
          <p:cNvSpPr/>
          <p:nvPr userDrawn="1"/>
        </p:nvSpPr>
        <p:spPr>
          <a:xfrm>
            <a:off x="729638" y="1334475"/>
            <a:ext cx="102824" cy="1028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Number Placeholder 5">
            <a:extLst>
              <a:ext uri="{FF2B5EF4-FFF2-40B4-BE49-F238E27FC236}">
                <a16:creationId xmlns:a16="http://schemas.microsoft.com/office/drawing/2014/main" id="{43F20EBF-87D3-43C1-9BFD-DD7947B9BB5B}"/>
              </a:ext>
            </a:extLst>
          </p:cNvPr>
          <p:cNvSpPr txBox="1">
            <a:spLocks/>
          </p:cNvSpPr>
          <p:nvPr userDrawn="1"/>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2400" b="1" smtClean="0">
                <a:solidFill>
                  <a:schemeClr val="bg1"/>
                </a:solidFill>
                <a:latin typeface="+mj-lt"/>
              </a:rPr>
              <a:pPr algn="ctr"/>
              <a:t>‹N›</a:t>
            </a:fld>
            <a:endParaRPr lang="en-US" sz="1400" b="1">
              <a:solidFill>
                <a:schemeClr val="bg1"/>
              </a:solidFill>
              <a:latin typeface="+mj-lt"/>
            </a:endParaRPr>
          </a:p>
        </p:txBody>
      </p:sp>
      <p:sp>
        <p:nvSpPr>
          <p:cNvPr id="29" name="Rectangle 28">
            <a:extLst>
              <a:ext uri="{FF2B5EF4-FFF2-40B4-BE49-F238E27FC236}">
                <a16:creationId xmlns:a16="http://schemas.microsoft.com/office/drawing/2014/main" id="{15F38B37-0B38-49EC-AADB-97F50C301C46}"/>
              </a:ext>
            </a:extLst>
          </p:cNvPr>
          <p:cNvSpPr/>
          <p:nvPr userDrawn="1"/>
        </p:nvSpPr>
        <p:spPr>
          <a:xfrm>
            <a:off x="519440" y="12000254"/>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b</a:t>
            </a:r>
          </a:p>
        </p:txBody>
      </p:sp>
      <p:sp>
        <p:nvSpPr>
          <p:cNvPr id="30" name="Rectangle 29">
            <a:extLst>
              <a:ext uri="{FF2B5EF4-FFF2-40B4-BE49-F238E27FC236}">
                <a16:creationId xmlns:a16="http://schemas.microsoft.com/office/drawing/2014/main" id="{C5B6968E-E569-416C-81B9-2DAE0B778AAB}"/>
              </a:ext>
            </a:extLst>
          </p:cNvPr>
          <p:cNvSpPr/>
          <p:nvPr userDrawn="1"/>
        </p:nvSpPr>
        <p:spPr>
          <a:xfrm>
            <a:off x="519440" y="11364852"/>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35" name="Rectangle 34">
            <a:extLst>
              <a:ext uri="{FF2B5EF4-FFF2-40B4-BE49-F238E27FC236}">
                <a16:creationId xmlns:a16="http://schemas.microsoft.com/office/drawing/2014/main" id="{AAAEE1A5-30F5-44F8-BB95-30518850BC84}"/>
              </a:ext>
            </a:extLst>
          </p:cNvPr>
          <p:cNvSpPr/>
          <p:nvPr userDrawn="1"/>
        </p:nvSpPr>
        <p:spPr>
          <a:xfrm>
            <a:off x="519441" y="12635657"/>
            <a:ext cx="595036" cy="584775"/>
          </a:xfrm>
          <a:prstGeom prst="rect">
            <a:avLst/>
          </a:prstGeom>
        </p:spPr>
        <p:txBody>
          <a:bodyPr wrap="none" anchor="ctr">
            <a:spAutoFit/>
          </a:bodyPr>
          <a:lstStyle/>
          <a:p>
            <a:pPr algn="ctr"/>
            <a:r>
              <a:rPr lang="en-US" sz="3200">
                <a:solidFill>
                  <a:schemeClr val="tx1">
                    <a:lumMod val="25000"/>
                    <a:lumOff val="75000"/>
                  </a:schemeClr>
                </a:solidFill>
                <a:latin typeface="Designball-Social-01" pitchFamily="2" charset="0"/>
              </a:rPr>
              <a:t>c</a:t>
            </a:r>
          </a:p>
        </p:txBody>
      </p:sp>
      <p:sp>
        <p:nvSpPr>
          <p:cNvPr id="36" name="Rectangle 35">
            <a:hlinkClick r:id="rId33"/>
            <a:extLst>
              <a:ext uri="{FF2B5EF4-FFF2-40B4-BE49-F238E27FC236}">
                <a16:creationId xmlns:a16="http://schemas.microsoft.com/office/drawing/2014/main" id="{5C495195-C8DB-4683-AE3A-416735EDBDC5}"/>
              </a:ext>
            </a:extLst>
          </p:cNvPr>
          <p:cNvSpPr/>
          <p:nvPr userDrawn="1"/>
        </p:nvSpPr>
        <p:spPr>
          <a:xfrm>
            <a:off x="650477" y="1207529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37" name="Rectangle 36">
            <a:hlinkClick r:id="rId34"/>
            <a:extLst>
              <a:ext uri="{FF2B5EF4-FFF2-40B4-BE49-F238E27FC236}">
                <a16:creationId xmlns:a16="http://schemas.microsoft.com/office/drawing/2014/main" id="{C4EFF9EF-EF3C-4431-BA59-A45F6F6334BC}"/>
              </a:ext>
            </a:extLst>
          </p:cNvPr>
          <p:cNvSpPr/>
          <p:nvPr userDrawn="1"/>
        </p:nvSpPr>
        <p:spPr>
          <a:xfrm>
            <a:off x="650477" y="1144452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
        <p:nvSpPr>
          <p:cNvPr id="38" name="Rectangle 37">
            <a:hlinkClick r:id="rId35"/>
            <a:extLst>
              <a:ext uri="{FF2B5EF4-FFF2-40B4-BE49-F238E27FC236}">
                <a16:creationId xmlns:a16="http://schemas.microsoft.com/office/drawing/2014/main" id="{C20E70F6-BC74-4510-80BB-74FC20CF63AA}"/>
              </a:ext>
            </a:extLst>
          </p:cNvPr>
          <p:cNvSpPr/>
          <p:nvPr userDrawn="1"/>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2853518539"/>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 id="2147484236" r:id="rId14"/>
    <p:sldLayoutId id="2147484237" r:id="rId15"/>
    <p:sldLayoutId id="2147484238" r:id="rId16"/>
    <p:sldLayoutId id="2147484239" r:id="rId17"/>
    <p:sldLayoutId id="2147484240" r:id="rId18"/>
    <p:sldLayoutId id="2147484241" r:id="rId19"/>
    <p:sldLayoutId id="2147484242" r:id="rId20"/>
    <p:sldLayoutId id="2147484243" r:id="rId21"/>
    <p:sldLayoutId id="2147484244" r:id="rId22"/>
    <p:sldLayoutId id="2147484245" r:id="rId23"/>
    <p:sldLayoutId id="2147484246" r:id="rId24"/>
    <p:sldLayoutId id="2147484247" r:id="rId25"/>
    <p:sldLayoutId id="2147484248" r:id="rId26"/>
    <p:sldLayoutId id="2147484249" r:id="rId27"/>
    <p:sldLayoutId id="2147484250" r:id="rId28"/>
    <p:sldLayoutId id="2147484251" r:id="rId29"/>
    <p:sldLayoutId id="2147484252" r:id="rId30"/>
    <p:sldLayoutId id="2147484253" r:id="rId3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1" nodeType="withEffect">
                                  <p:stCondLst>
                                    <p:cond delay="2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1" nodeType="withEffect">
                                  <p:stCondLst>
                                    <p:cond delay="4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8" presetClass="emph" presetSubtype="0" repeatCount="indefinite" fill="hold" grpId="0" nodeType="withEffect">
                                  <p:stCondLst>
                                    <p:cond delay="0"/>
                                  </p:stCondLst>
                                  <p:childTnLst>
                                    <p:animRot by="21600000">
                                      <p:cBhvr>
                                        <p:cTn id="15" dur="15000" fill="hold"/>
                                        <p:tgtEl>
                                          <p:spTgt spid="21"/>
                                        </p:tgtEl>
                                        <p:attrNameLst>
                                          <p:attrName>r</p:attrName>
                                        </p:attrNameLst>
                                      </p:cBhvr>
                                    </p:animRot>
                                  </p:childTnLst>
                                </p:cTn>
                              </p:par>
                              <p:par>
                                <p:cTn id="16" presetID="8" presetClass="emph" presetSubtype="0" repeatCount="indefinite" fill="hold" grpId="0" nodeType="withEffect">
                                  <p:stCondLst>
                                    <p:cond delay="0"/>
                                  </p:stCondLst>
                                  <p:childTnLst>
                                    <p:animRot by="21600000">
                                      <p:cBhvr>
                                        <p:cTn id="17" dur="15000" fill="hold"/>
                                        <p:tgtEl>
                                          <p:spTgt spid="19"/>
                                        </p:tgtEl>
                                        <p:attrNameLst>
                                          <p:attrName>r</p:attrName>
                                        </p:attrNameLst>
                                      </p:cBhvr>
                                    </p:animRot>
                                  </p:childTnLst>
                                </p:cTn>
                              </p:par>
                              <p:par>
                                <p:cTn id="18" presetID="8" presetClass="emph" presetSubtype="0" repeatCount="indefinite" fill="hold" grpId="0" nodeType="withEffect">
                                  <p:stCondLst>
                                    <p:cond delay="0"/>
                                  </p:stCondLst>
                                  <p:childTnLst>
                                    <p:animRot by="-21600000">
                                      <p:cBhvr>
                                        <p:cTn id="19" dur="15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1" grpId="1" animBg="1"/>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663300"/>
        </a:solidFill>
        <a:effectLst/>
      </p:bgPr>
    </p:bg>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D43BEE53-D0C0-46ED-87CD-542C49A5D48D}"/>
              </a:ext>
            </a:extLst>
          </p:cNvPr>
          <p:cNvSpPr/>
          <p:nvPr userDrawn="1"/>
        </p:nvSpPr>
        <p:spPr>
          <a:xfrm rot="5400000">
            <a:off x="-8283630" y="-3446225"/>
            <a:ext cx="19290843" cy="19290843"/>
          </a:xfrm>
          <a:prstGeom prst="roundRect">
            <a:avLst>
              <a:gd name="adj" fmla="val 42902"/>
            </a:avLst>
          </a:prstGeom>
          <a:solidFill>
            <a:srgbClr val="BF9163"/>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Rounded Corners 19">
            <a:extLst>
              <a:ext uri="{FF2B5EF4-FFF2-40B4-BE49-F238E27FC236}">
                <a16:creationId xmlns:a16="http://schemas.microsoft.com/office/drawing/2014/main" id="{7F2F5B1D-3438-4931-AE39-D1E058B1ACC7}"/>
              </a:ext>
            </a:extLst>
          </p:cNvPr>
          <p:cNvSpPr/>
          <p:nvPr userDrawn="1"/>
        </p:nvSpPr>
        <p:spPr>
          <a:xfrm rot="2700000">
            <a:off x="-11337668" y="-3450986"/>
            <a:ext cx="19290843" cy="19290843"/>
          </a:xfrm>
          <a:prstGeom prst="roundRect">
            <a:avLst>
              <a:gd name="adj" fmla="val 41785"/>
            </a:avLst>
          </a:prstGeom>
          <a:solidFill>
            <a:srgbClr val="866240"/>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Rounded Corners 20">
            <a:extLst>
              <a:ext uri="{FF2B5EF4-FFF2-40B4-BE49-F238E27FC236}">
                <a16:creationId xmlns:a16="http://schemas.microsoft.com/office/drawing/2014/main" id="{33D860D2-E8F4-4DB0-AA5F-816536553540}"/>
              </a:ext>
            </a:extLst>
          </p:cNvPr>
          <p:cNvSpPr/>
          <p:nvPr userDrawn="1"/>
        </p:nvSpPr>
        <p:spPr>
          <a:xfrm rot="2700000">
            <a:off x="9712556" y="-2966092"/>
            <a:ext cx="19290843" cy="19290843"/>
          </a:xfrm>
          <a:prstGeom prst="roundRect">
            <a:avLst>
              <a:gd name="adj" fmla="val 42623"/>
            </a:avLst>
          </a:prstGeom>
          <a:solidFill>
            <a:srgbClr val="C19162"/>
          </a:solidFill>
          <a:ln>
            <a:noFill/>
          </a:ln>
          <a:effectLst>
            <a:outerShdw blurRad="6858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TextBox 21">
            <a:extLst>
              <a:ext uri="{FF2B5EF4-FFF2-40B4-BE49-F238E27FC236}">
                <a16:creationId xmlns:a16="http://schemas.microsoft.com/office/drawing/2014/main" id="{E1E85849-FF77-4713-8AA2-8ED391EAC435}"/>
              </a:ext>
            </a:extLst>
          </p:cNvPr>
          <p:cNvSpPr txBox="1"/>
          <p:nvPr userDrawn="1"/>
        </p:nvSpPr>
        <p:spPr>
          <a:xfrm rot="16200000">
            <a:off x="23513762" y="5902011"/>
            <a:ext cx="184731" cy="400110"/>
          </a:xfrm>
          <a:prstGeom prst="rect">
            <a:avLst/>
          </a:prstGeom>
          <a:noFill/>
        </p:spPr>
        <p:txBody>
          <a:bodyPr wrap="none" rtlCol="0" anchor="ctr">
            <a:spAutoFit/>
          </a:bodyPr>
          <a:lstStyle/>
          <a:p>
            <a:pPr algn="l"/>
            <a:endParaRPr lang="en-US" sz="2000" dirty="0">
              <a:solidFill>
                <a:schemeClr val="bg1"/>
              </a:solidFill>
            </a:endParaRPr>
          </a:p>
        </p:txBody>
      </p:sp>
      <p:sp>
        <p:nvSpPr>
          <p:cNvPr id="24" name="TextBox 23">
            <a:extLst>
              <a:ext uri="{FF2B5EF4-FFF2-40B4-BE49-F238E27FC236}">
                <a16:creationId xmlns:a16="http://schemas.microsoft.com/office/drawing/2014/main" id="{5BAFA1E8-D14D-4219-B2C8-8D5A47A5185F}"/>
              </a:ext>
            </a:extLst>
          </p:cNvPr>
          <p:cNvSpPr txBox="1"/>
          <p:nvPr userDrawn="1"/>
        </p:nvSpPr>
        <p:spPr>
          <a:xfrm rot="16200000">
            <a:off x="-1412699" y="6473279"/>
            <a:ext cx="4387497" cy="769441"/>
          </a:xfrm>
          <a:prstGeom prst="rect">
            <a:avLst/>
          </a:prstGeom>
          <a:noFill/>
        </p:spPr>
        <p:txBody>
          <a:bodyPr wrap="square" rtlCol="0">
            <a:spAutoFit/>
          </a:bodyPr>
          <a:lstStyle/>
          <a:p>
            <a:pPr algn="ctr"/>
            <a:endParaRPr lang="en-US" sz="4400" b="1" dirty="0">
              <a:solidFill>
                <a:schemeClr val="accent1"/>
              </a:solidFill>
              <a:latin typeface="Century Gothic" panose="020B0502020202020204" pitchFamily="34" charset="0"/>
            </a:endParaRPr>
          </a:p>
        </p:txBody>
      </p:sp>
      <p:sp>
        <p:nvSpPr>
          <p:cNvPr id="28" name="Slide Number Placeholder 5">
            <a:extLst>
              <a:ext uri="{FF2B5EF4-FFF2-40B4-BE49-F238E27FC236}">
                <a16:creationId xmlns:a16="http://schemas.microsoft.com/office/drawing/2014/main" id="{43F20EBF-87D3-43C1-9BFD-DD7947B9BB5B}"/>
              </a:ext>
            </a:extLst>
          </p:cNvPr>
          <p:cNvSpPr txBox="1">
            <a:spLocks/>
          </p:cNvSpPr>
          <p:nvPr userDrawn="1"/>
        </p:nvSpPr>
        <p:spPr>
          <a:xfrm>
            <a:off x="23408916" y="8877743"/>
            <a:ext cx="324565" cy="582761"/>
          </a:xfrm>
          <a:prstGeom prst="rect">
            <a:avLst/>
          </a:prstGeom>
        </p:spPr>
        <p:txBody>
          <a:bodyPr vert="horz" wrap="none" lIns="121920" tIns="60960" rIns="121920" bIns="6096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dirty="0">
              <a:solidFill>
                <a:schemeClr val="bg1"/>
              </a:solidFill>
              <a:latin typeface="+mj-lt"/>
            </a:endParaRPr>
          </a:p>
        </p:txBody>
      </p:sp>
      <p:sp>
        <p:nvSpPr>
          <p:cNvPr id="29" name="Rectangle 28">
            <a:extLst>
              <a:ext uri="{FF2B5EF4-FFF2-40B4-BE49-F238E27FC236}">
                <a16:creationId xmlns:a16="http://schemas.microsoft.com/office/drawing/2014/main" id="{15F38B37-0B38-49EC-AADB-97F50C301C46}"/>
              </a:ext>
            </a:extLst>
          </p:cNvPr>
          <p:cNvSpPr/>
          <p:nvPr userDrawn="1"/>
        </p:nvSpPr>
        <p:spPr>
          <a:xfrm>
            <a:off x="519442" y="12000254"/>
            <a:ext cx="595036" cy="584775"/>
          </a:xfrm>
          <a:prstGeom prst="rect">
            <a:avLst/>
          </a:prstGeom>
        </p:spPr>
        <p:txBody>
          <a:bodyPr wrap="none" anchor="ctr">
            <a:spAutoFit/>
          </a:bodyPr>
          <a:lstStyle/>
          <a:p>
            <a:pPr algn="ctr"/>
            <a:r>
              <a:rPr lang="en-US" sz="3200" dirty="0">
                <a:solidFill>
                  <a:srgbClr val="E1E1E1"/>
                </a:solidFill>
                <a:latin typeface="Designball-Social-01" pitchFamily="2" charset="0"/>
              </a:rPr>
              <a:t>X</a:t>
            </a:r>
          </a:p>
        </p:txBody>
      </p:sp>
      <p:sp>
        <p:nvSpPr>
          <p:cNvPr id="30" name="Rectangle 29">
            <a:extLst>
              <a:ext uri="{FF2B5EF4-FFF2-40B4-BE49-F238E27FC236}">
                <a16:creationId xmlns:a16="http://schemas.microsoft.com/office/drawing/2014/main" id="{C5B6968E-E569-416C-81B9-2DAE0B778AAB}"/>
              </a:ext>
            </a:extLst>
          </p:cNvPr>
          <p:cNvSpPr/>
          <p:nvPr userDrawn="1"/>
        </p:nvSpPr>
        <p:spPr>
          <a:xfrm>
            <a:off x="519440" y="11364852"/>
            <a:ext cx="595036" cy="584775"/>
          </a:xfrm>
          <a:prstGeom prst="rect">
            <a:avLst/>
          </a:prstGeom>
        </p:spPr>
        <p:txBody>
          <a:bodyPr wrap="none" anchor="ctr">
            <a:spAutoFit/>
          </a:bodyPr>
          <a:lstStyle/>
          <a:p>
            <a:pPr algn="ctr"/>
            <a:r>
              <a:rPr lang="en-US" sz="3200" dirty="0">
                <a:solidFill>
                  <a:srgbClr val="E1E1E1"/>
                </a:solidFill>
                <a:latin typeface="Designball-Social-01" pitchFamily="2" charset="0"/>
              </a:rPr>
              <a:t>C</a:t>
            </a:r>
          </a:p>
        </p:txBody>
      </p:sp>
      <p:sp>
        <p:nvSpPr>
          <p:cNvPr id="35" name="Rectangle 34">
            <a:extLst>
              <a:ext uri="{FF2B5EF4-FFF2-40B4-BE49-F238E27FC236}">
                <a16:creationId xmlns:a16="http://schemas.microsoft.com/office/drawing/2014/main" id="{AAAEE1A5-30F5-44F8-BB95-30518850BC84}"/>
              </a:ext>
            </a:extLst>
          </p:cNvPr>
          <p:cNvSpPr/>
          <p:nvPr userDrawn="1"/>
        </p:nvSpPr>
        <p:spPr>
          <a:xfrm>
            <a:off x="519441" y="12635657"/>
            <a:ext cx="595036" cy="584775"/>
          </a:xfrm>
          <a:prstGeom prst="rect">
            <a:avLst/>
          </a:prstGeom>
        </p:spPr>
        <p:txBody>
          <a:bodyPr wrap="none" anchor="ctr">
            <a:spAutoFit/>
          </a:bodyPr>
          <a:lstStyle/>
          <a:p>
            <a:pPr algn="ctr"/>
            <a:r>
              <a:rPr lang="en-US" sz="3200" dirty="0">
                <a:solidFill>
                  <a:srgbClr val="E1E1E1"/>
                </a:solidFill>
                <a:latin typeface="Designball-Social-01" pitchFamily="2" charset="0"/>
              </a:rPr>
              <a:t>c</a:t>
            </a:r>
          </a:p>
        </p:txBody>
      </p:sp>
      <p:sp>
        <p:nvSpPr>
          <p:cNvPr id="36" name="Rectangle 35">
            <a:hlinkClick r:id="rId23"/>
            <a:extLst>
              <a:ext uri="{FF2B5EF4-FFF2-40B4-BE49-F238E27FC236}">
                <a16:creationId xmlns:a16="http://schemas.microsoft.com/office/drawing/2014/main" id="{5C495195-C8DB-4683-AE3A-416735EDBDC5}"/>
              </a:ext>
            </a:extLst>
          </p:cNvPr>
          <p:cNvSpPr/>
          <p:nvPr userDrawn="1"/>
        </p:nvSpPr>
        <p:spPr>
          <a:xfrm>
            <a:off x="650477" y="1207066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25000"/>
                  <a:lumOff val="75000"/>
                </a:schemeClr>
              </a:solidFill>
            </a:endParaRPr>
          </a:p>
        </p:txBody>
      </p:sp>
      <p:sp>
        <p:nvSpPr>
          <p:cNvPr id="37" name="Rectangle 36">
            <a:hlinkClick r:id="rId24"/>
            <a:extLst>
              <a:ext uri="{FF2B5EF4-FFF2-40B4-BE49-F238E27FC236}">
                <a16:creationId xmlns:a16="http://schemas.microsoft.com/office/drawing/2014/main" id="{C4EFF9EF-EF3C-4431-BA59-A45F6F6334BC}"/>
              </a:ext>
            </a:extLst>
          </p:cNvPr>
          <p:cNvSpPr/>
          <p:nvPr userDrawn="1"/>
        </p:nvSpPr>
        <p:spPr>
          <a:xfrm>
            <a:off x="650477" y="1150568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25000"/>
                  <a:lumOff val="75000"/>
                </a:schemeClr>
              </a:solidFill>
            </a:endParaRPr>
          </a:p>
        </p:txBody>
      </p:sp>
      <p:sp>
        <p:nvSpPr>
          <p:cNvPr id="38" name="Rectangle 37">
            <a:hlinkClick r:id="rId25"/>
            <a:extLst>
              <a:ext uri="{FF2B5EF4-FFF2-40B4-BE49-F238E27FC236}">
                <a16:creationId xmlns:a16="http://schemas.microsoft.com/office/drawing/2014/main" id="{C20E70F6-BC74-4510-80BB-74FC20CF63AA}"/>
              </a:ext>
            </a:extLst>
          </p:cNvPr>
          <p:cNvSpPr/>
          <p:nvPr userDrawn="1"/>
        </p:nvSpPr>
        <p:spPr>
          <a:xfrm>
            <a:off x="650477" y="12706070"/>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lumMod val="25000"/>
                  <a:lumOff val="75000"/>
                </a:schemeClr>
              </a:solidFill>
            </a:endParaRPr>
          </a:p>
        </p:txBody>
      </p:sp>
    </p:spTree>
    <p:extLst>
      <p:ext uri="{BB962C8B-B14F-4D97-AF65-F5344CB8AC3E}">
        <p14:creationId xmlns:p14="http://schemas.microsoft.com/office/powerpoint/2010/main" val="4046808195"/>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201" r:id="rId5"/>
    <p:sldLayoutId id="2147484203" r:id="rId6"/>
    <p:sldLayoutId id="2147484204" r:id="rId7"/>
    <p:sldLayoutId id="2147484206" r:id="rId8"/>
    <p:sldLayoutId id="2147484207" r:id="rId9"/>
    <p:sldLayoutId id="2147484211" r:id="rId10"/>
    <p:sldLayoutId id="2147484213" r:id="rId11"/>
    <p:sldLayoutId id="2147484214" r:id="rId12"/>
    <p:sldLayoutId id="2147484226" r:id="rId13"/>
    <p:sldLayoutId id="2147484267" r:id="rId14"/>
    <p:sldLayoutId id="2147484269" r:id="rId15"/>
    <p:sldLayoutId id="2147484274" r:id="rId16"/>
    <p:sldLayoutId id="2147484275" r:id="rId17"/>
    <p:sldLayoutId id="2147484276" r:id="rId18"/>
    <p:sldLayoutId id="2147484277" r:id="rId19"/>
    <p:sldLayoutId id="2147484279" r:id="rId20"/>
    <p:sldLayoutId id="2147484282" r:id="rId2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1" nodeType="withEffect">
                                  <p:stCondLst>
                                    <p:cond delay="20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1" nodeType="withEffect">
                                  <p:stCondLst>
                                    <p:cond delay="4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8" presetClass="emph" presetSubtype="0" repeatCount="indefinite" fill="hold" grpId="0" nodeType="withEffect">
                                  <p:stCondLst>
                                    <p:cond delay="0"/>
                                  </p:stCondLst>
                                  <p:childTnLst>
                                    <p:animRot by="21600000">
                                      <p:cBhvr>
                                        <p:cTn id="15" dur="15000" fill="hold"/>
                                        <p:tgtEl>
                                          <p:spTgt spid="21"/>
                                        </p:tgtEl>
                                        <p:attrNameLst>
                                          <p:attrName>r</p:attrName>
                                        </p:attrNameLst>
                                      </p:cBhvr>
                                    </p:animRot>
                                  </p:childTnLst>
                                </p:cTn>
                              </p:par>
                              <p:par>
                                <p:cTn id="16" presetID="8" presetClass="emph" presetSubtype="0" repeatCount="indefinite" fill="hold" grpId="0" nodeType="withEffect">
                                  <p:stCondLst>
                                    <p:cond delay="0"/>
                                  </p:stCondLst>
                                  <p:childTnLst>
                                    <p:animRot by="21600000">
                                      <p:cBhvr>
                                        <p:cTn id="17" dur="15000" fill="hold"/>
                                        <p:tgtEl>
                                          <p:spTgt spid="19"/>
                                        </p:tgtEl>
                                        <p:attrNameLst>
                                          <p:attrName>r</p:attrName>
                                        </p:attrNameLst>
                                      </p:cBhvr>
                                    </p:animRot>
                                  </p:childTnLst>
                                </p:cTn>
                              </p:par>
                              <p:par>
                                <p:cTn id="18" presetID="8" presetClass="emph" presetSubtype="0" repeatCount="indefinite" fill="hold" grpId="0" nodeType="withEffect">
                                  <p:stCondLst>
                                    <p:cond delay="0"/>
                                  </p:stCondLst>
                                  <p:childTnLst>
                                    <p:animRot by="-21600000">
                                      <p:cBhvr>
                                        <p:cTn id="19" dur="15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animBg="1"/>
      <p:bldP spid="21" grpId="1" animBg="1"/>
    </p:bldLst>
  </p:timing>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2.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53.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pn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156.xml"/><Relationship Id="rId6" Type="http://schemas.openxmlformats.org/officeDocument/2006/relationships/image" Target="../media/image9.jpeg"/><Relationship Id="rId11" Type="http://schemas.openxmlformats.org/officeDocument/2006/relationships/image" Target="../media/image17.jpeg"/><Relationship Id="rId5" Type="http://schemas.openxmlformats.org/officeDocument/2006/relationships/image" Target="../media/image12.jpeg"/><Relationship Id="rId10" Type="http://schemas.openxmlformats.org/officeDocument/2006/relationships/image" Target="../media/image16.jpeg"/><Relationship Id="rId4" Type="http://schemas.openxmlformats.org/officeDocument/2006/relationships/image" Target="../media/image11.png"/><Relationship Id="rId9"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57.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55.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8.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59.xml"/><Relationship Id="rId6" Type="http://schemas.openxmlformats.org/officeDocument/2006/relationships/hyperlink" Target="https://github.com/paolopertino/TasteIt" TargetMode="External"/><Relationship Id="rId5" Type="http://schemas.openxmlformats.org/officeDocument/2006/relationships/image" Target="../media/image28.jpe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56937"/>
        </a:solidFill>
        <a:effectLst/>
      </p:bgPr>
    </p:bg>
    <p:spTree>
      <p:nvGrpSpPr>
        <p:cNvPr id="1" name=""/>
        <p:cNvGrpSpPr/>
        <p:nvPr/>
      </p:nvGrpSpPr>
      <p:grpSpPr>
        <a:xfrm>
          <a:off x="0" y="0"/>
          <a:ext cx="0" cy="0"/>
          <a:chOff x="0" y="0"/>
          <a:chExt cx="0" cy="0"/>
        </a:xfrm>
      </p:grpSpPr>
      <p:cxnSp>
        <p:nvCxnSpPr>
          <p:cNvPr id="11" name="Straight Connector 6">
            <a:extLst>
              <a:ext uri="{FF2B5EF4-FFF2-40B4-BE49-F238E27FC236}">
                <a16:creationId xmlns:a16="http://schemas.microsoft.com/office/drawing/2014/main" id="{BD557B4E-C9F7-77AD-000A-C55F273E2C52}"/>
              </a:ext>
            </a:extLst>
          </p:cNvPr>
          <p:cNvCxnSpPr>
            <a:cxnSpLocks/>
          </p:cNvCxnSpPr>
          <p:nvPr/>
        </p:nvCxnSpPr>
        <p:spPr>
          <a:xfrm>
            <a:off x="12193587" y="11144950"/>
            <a:ext cx="0" cy="2571050"/>
          </a:xfrm>
          <a:prstGeom prst="line">
            <a:avLst/>
          </a:prstGeom>
          <a:ln w="6350">
            <a:solidFill>
              <a:schemeClr val="tx1">
                <a:lumMod val="90000"/>
                <a:lumOff val="1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4" name="Immagine 13">
            <a:extLst>
              <a:ext uri="{FF2B5EF4-FFF2-40B4-BE49-F238E27FC236}">
                <a16:creationId xmlns:a16="http://schemas.microsoft.com/office/drawing/2014/main" id="{524ABD91-B9CD-B5D4-C9A2-21955104E9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5245" y="1583639"/>
            <a:ext cx="10556684" cy="10556684"/>
          </a:xfrm>
          <a:prstGeom prst="rect">
            <a:avLst/>
          </a:prstGeom>
        </p:spPr>
      </p:pic>
      <p:sp>
        <p:nvSpPr>
          <p:cNvPr id="8" name="Freeform 5">
            <a:extLst>
              <a:ext uri="{FF2B5EF4-FFF2-40B4-BE49-F238E27FC236}">
                <a16:creationId xmlns:a16="http://schemas.microsoft.com/office/drawing/2014/main" id="{B9CE4D75-54C4-4AA1-81B4-F995F0BB1130}"/>
              </a:ext>
            </a:extLst>
          </p:cNvPr>
          <p:cNvSpPr>
            <a:spLocks noEditPoints="1"/>
          </p:cNvSpPr>
          <p:nvPr/>
        </p:nvSpPr>
        <p:spPr bwMode="auto">
          <a:xfrm rot="5400000">
            <a:off x="3120026" y="9098295"/>
            <a:ext cx="2786421" cy="2542003"/>
          </a:xfrm>
          <a:custGeom>
            <a:avLst/>
            <a:gdLst>
              <a:gd name="T0" fmla="*/ 0 w 456"/>
              <a:gd name="T1" fmla="*/ 356 h 416"/>
              <a:gd name="T2" fmla="*/ 147 w 456"/>
              <a:gd name="T3" fmla="*/ 208 h 416"/>
              <a:gd name="T4" fmla="*/ 0 w 456"/>
              <a:gd name="T5" fmla="*/ 58 h 416"/>
              <a:gd name="T6" fmla="*/ 59 w 456"/>
              <a:gd name="T7" fmla="*/ 0 h 416"/>
              <a:gd name="T8" fmla="*/ 265 w 456"/>
              <a:gd name="T9" fmla="*/ 208 h 416"/>
              <a:gd name="T10" fmla="*/ 59 w 456"/>
              <a:gd name="T11" fmla="*/ 416 h 416"/>
              <a:gd name="T12" fmla="*/ 0 w 456"/>
              <a:gd name="T13" fmla="*/ 356 h 416"/>
              <a:gd name="T14" fmla="*/ 248 w 456"/>
              <a:gd name="T15" fmla="*/ 0 h 416"/>
              <a:gd name="T16" fmla="*/ 456 w 456"/>
              <a:gd name="T17" fmla="*/ 208 h 416"/>
              <a:gd name="T18" fmla="*/ 248 w 456"/>
              <a:gd name="T19" fmla="*/ 416 h 416"/>
              <a:gd name="T20" fmla="*/ 191 w 456"/>
              <a:gd name="T21" fmla="*/ 356 h 416"/>
              <a:gd name="T22" fmla="*/ 338 w 456"/>
              <a:gd name="T23" fmla="*/ 208 h 416"/>
              <a:gd name="T24" fmla="*/ 191 w 456"/>
              <a:gd name="T25" fmla="*/ 58 h 416"/>
              <a:gd name="T26" fmla="*/ 248 w 456"/>
              <a:gd name="T27"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416">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tx1"/>
          </a:solidFill>
          <a:ln w="152400">
            <a:noFill/>
          </a:ln>
          <a:effectLst>
            <a:outerShdw blurRad="596900" dist="419100" dir="2700000" algn="tl" rotWithShape="0">
              <a:srgbClr val="60462E">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5" name="Freeform 5">
            <a:extLst>
              <a:ext uri="{FF2B5EF4-FFF2-40B4-BE49-F238E27FC236}">
                <a16:creationId xmlns:a16="http://schemas.microsoft.com/office/drawing/2014/main" id="{34E11B87-563A-066E-0A5F-1D7428E6C907}"/>
              </a:ext>
            </a:extLst>
          </p:cNvPr>
          <p:cNvSpPr>
            <a:spLocks noEditPoints="1"/>
          </p:cNvSpPr>
          <p:nvPr/>
        </p:nvSpPr>
        <p:spPr bwMode="auto">
          <a:xfrm rot="5400000">
            <a:off x="18480728" y="9098294"/>
            <a:ext cx="2786421" cy="2542003"/>
          </a:xfrm>
          <a:custGeom>
            <a:avLst/>
            <a:gdLst>
              <a:gd name="T0" fmla="*/ 0 w 456"/>
              <a:gd name="T1" fmla="*/ 356 h 416"/>
              <a:gd name="T2" fmla="*/ 147 w 456"/>
              <a:gd name="T3" fmla="*/ 208 h 416"/>
              <a:gd name="T4" fmla="*/ 0 w 456"/>
              <a:gd name="T5" fmla="*/ 58 h 416"/>
              <a:gd name="T6" fmla="*/ 59 w 456"/>
              <a:gd name="T7" fmla="*/ 0 h 416"/>
              <a:gd name="T8" fmla="*/ 265 w 456"/>
              <a:gd name="T9" fmla="*/ 208 h 416"/>
              <a:gd name="T10" fmla="*/ 59 w 456"/>
              <a:gd name="T11" fmla="*/ 416 h 416"/>
              <a:gd name="T12" fmla="*/ 0 w 456"/>
              <a:gd name="T13" fmla="*/ 356 h 416"/>
              <a:gd name="T14" fmla="*/ 248 w 456"/>
              <a:gd name="T15" fmla="*/ 0 h 416"/>
              <a:gd name="T16" fmla="*/ 456 w 456"/>
              <a:gd name="T17" fmla="*/ 208 h 416"/>
              <a:gd name="T18" fmla="*/ 248 w 456"/>
              <a:gd name="T19" fmla="*/ 416 h 416"/>
              <a:gd name="T20" fmla="*/ 191 w 456"/>
              <a:gd name="T21" fmla="*/ 356 h 416"/>
              <a:gd name="T22" fmla="*/ 338 w 456"/>
              <a:gd name="T23" fmla="*/ 208 h 416"/>
              <a:gd name="T24" fmla="*/ 191 w 456"/>
              <a:gd name="T25" fmla="*/ 58 h 416"/>
              <a:gd name="T26" fmla="*/ 248 w 456"/>
              <a:gd name="T27" fmla="*/ 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6" h="416">
                <a:moveTo>
                  <a:pt x="0" y="356"/>
                </a:moveTo>
                <a:lnTo>
                  <a:pt x="147" y="208"/>
                </a:lnTo>
                <a:lnTo>
                  <a:pt x="0" y="58"/>
                </a:lnTo>
                <a:lnTo>
                  <a:pt x="59" y="0"/>
                </a:lnTo>
                <a:lnTo>
                  <a:pt x="265" y="208"/>
                </a:lnTo>
                <a:lnTo>
                  <a:pt x="59" y="416"/>
                </a:lnTo>
                <a:lnTo>
                  <a:pt x="0" y="356"/>
                </a:lnTo>
                <a:close/>
                <a:moveTo>
                  <a:pt x="248" y="0"/>
                </a:moveTo>
                <a:lnTo>
                  <a:pt x="456" y="208"/>
                </a:lnTo>
                <a:lnTo>
                  <a:pt x="248" y="416"/>
                </a:lnTo>
                <a:lnTo>
                  <a:pt x="191" y="356"/>
                </a:lnTo>
                <a:lnTo>
                  <a:pt x="338" y="208"/>
                </a:lnTo>
                <a:lnTo>
                  <a:pt x="191" y="58"/>
                </a:lnTo>
                <a:lnTo>
                  <a:pt x="248" y="0"/>
                </a:lnTo>
                <a:close/>
              </a:path>
            </a:pathLst>
          </a:custGeom>
          <a:solidFill>
            <a:schemeClr val="tx1"/>
          </a:solidFill>
          <a:ln w="152400">
            <a:noFill/>
          </a:ln>
          <a:effectLst>
            <a:outerShdw blurRad="596900" dist="419100" dir="2700000" algn="tl" rotWithShape="0">
              <a:srgbClr val="60462E">
                <a:alpha val="8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6" name="Group 14">
            <a:extLst>
              <a:ext uri="{FF2B5EF4-FFF2-40B4-BE49-F238E27FC236}">
                <a16:creationId xmlns:a16="http://schemas.microsoft.com/office/drawing/2014/main" id="{DF9AB356-5BFC-40AE-B58E-F94D6453C2F7}"/>
              </a:ext>
            </a:extLst>
          </p:cNvPr>
          <p:cNvGrpSpPr/>
          <p:nvPr/>
        </p:nvGrpSpPr>
        <p:grpSpPr>
          <a:xfrm rot="6098172">
            <a:off x="7049845" y="1579658"/>
            <a:ext cx="10287485" cy="10556684"/>
            <a:chOff x="9989883" y="4654296"/>
            <a:chExt cx="4407408" cy="4407408"/>
          </a:xfrm>
        </p:grpSpPr>
        <p:sp>
          <p:nvSpPr>
            <p:cNvPr id="7" name="Oval 15">
              <a:extLst>
                <a:ext uri="{FF2B5EF4-FFF2-40B4-BE49-F238E27FC236}">
                  <a16:creationId xmlns:a16="http://schemas.microsoft.com/office/drawing/2014/main" id="{CC75AEA2-07CA-4390-9880-3A4EF185183A}"/>
                </a:ext>
              </a:extLst>
            </p:cNvPr>
            <p:cNvSpPr/>
            <p:nvPr/>
          </p:nvSpPr>
          <p:spPr>
            <a:xfrm>
              <a:off x="9989883" y="4654296"/>
              <a:ext cx="4407408" cy="440740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Arc 16">
              <a:extLst>
                <a:ext uri="{FF2B5EF4-FFF2-40B4-BE49-F238E27FC236}">
                  <a16:creationId xmlns:a16="http://schemas.microsoft.com/office/drawing/2014/main" id="{37330191-19CD-413C-BB04-2993D10A625E}"/>
                </a:ext>
              </a:extLst>
            </p:cNvPr>
            <p:cNvSpPr/>
            <p:nvPr/>
          </p:nvSpPr>
          <p:spPr>
            <a:xfrm>
              <a:off x="9991545" y="4654296"/>
              <a:ext cx="4405746" cy="4405746"/>
            </a:xfrm>
            <a:prstGeom prst="arc">
              <a:avLst>
                <a:gd name="adj1" fmla="val 1000099"/>
                <a:gd name="adj2" fmla="val 7299557"/>
              </a:avLst>
            </a:prstGeom>
            <a:ln w="44450">
              <a:gradFill flip="none" rotWithShape="1">
                <a:gsLst>
                  <a:gs pos="0">
                    <a:schemeClr val="tx1">
                      <a:alpha val="0"/>
                    </a:schemeClr>
                  </a:gs>
                  <a:gs pos="48000">
                    <a:schemeClr val="tx1"/>
                  </a:gs>
                </a:gsLst>
                <a:lin ang="10800000" scaled="1"/>
                <a:tileRect/>
              </a:gradFill>
              <a:tailEnd type="ova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41959535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2000" fill="hold"/>
                                        <p:tgtEl>
                                          <p:spTgt spid="6"/>
                                        </p:tgtEl>
                                        <p:attrNameLst>
                                          <p:attrName>r</p:attrName>
                                        </p:attrNameLst>
                                      </p:cBhvr>
                                    </p:animRot>
                                  </p:childTnLst>
                                </p:cTn>
                              </p:par>
                              <p:par>
                                <p:cTn id="7" presetID="22" presetClass="entr" presetSubtype="1"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wipe(up)">
                                      <p:cBhvr>
                                        <p:cTn id="9" dur="500"/>
                                        <p:tgtEl>
                                          <p:spTgt spid="14"/>
                                        </p:tgtEl>
                                      </p:cBhvr>
                                    </p:animEffect>
                                  </p:childTnLst>
                                </p:cTn>
                              </p:par>
                            </p:childTnLst>
                          </p:cTn>
                        </p:par>
                        <p:par>
                          <p:cTn id="10" fill="hold">
                            <p:stCondLst>
                              <p:cond delay="2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32" presetClass="emph" presetSubtype="0" repeatCount="indefinite" fill="hold" grpId="1" nodeType="withEffect">
                                  <p:stCondLst>
                                    <p:cond delay="0"/>
                                  </p:stCondLst>
                                  <p:childTnLst>
                                    <p:animRot by="120000">
                                      <p:cBhvr>
                                        <p:cTn id="17" dur="100" fill="hold">
                                          <p:stCondLst>
                                            <p:cond delay="0"/>
                                          </p:stCondLst>
                                        </p:cTn>
                                        <p:tgtEl>
                                          <p:spTgt spid="8"/>
                                        </p:tgtEl>
                                        <p:attrNameLst>
                                          <p:attrName>r</p:attrName>
                                        </p:attrNameLst>
                                      </p:cBhvr>
                                    </p:animRot>
                                    <p:animRot by="-240000">
                                      <p:cBhvr>
                                        <p:cTn id="18" dur="200" fill="hold">
                                          <p:stCondLst>
                                            <p:cond delay="200"/>
                                          </p:stCondLst>
                                        </p:cTn>
                                        <p:tgtEl>
                                          <p:spTgt spid="8"/>
                                        </p:tgtEl>
                                        <p:attrNameLst>
                                          <p:attrName>r</p:attrName>
                                        </p:attrNameLst>
                                      </p:cBhvr>
                                    </p:animRot>
                                    <p:animRot by="240000">
                                      <p:cBhvr>
                                        <p:cTn id="19" dur="200" fill="hold">
                                          <p:stCondLst>
                                            <p:cond delay="400"/>
                                          </p:stCondLst>
                                        </p:cTn>
                                        <p:tgtEl>
                                          <p:spTgt spid="8"/>
                                        </p:tgtEl>
                                        <p:attrNameLst>
                                          <p:attrName>r</p:attrName>
                                        </p:attrNameLst>
                                      </p:cBhvr>
                                    </p:animRot>
                                    <p:animRot by="-240000">
                                      <p:cBhvr>
                                        <p:cTn id="20" dur="200" fill="hold">
                                          <p:stCondLst>
                                            <p:cond delay="600"/>
                                          </p:stCondLst>
                                        </p:cTn>
                                        <p:tgtEl>
                                          <p:spTgt spid="8"/>
                                        </p:tgtEl>
                                        <p:attrNameLst>
                                          <p:attrName>r</p:attrName>
                                        </p:attrNameLst>
                                      </p:cBhvr>
                                    </p:animRot>
                                    <p:animRot by="120000">
                                      <p:cBhvr>
                                        <p:cTn id="21" dur="200" fill="hold">
                                          <p:stCondLst>
                                            <p:cond delay="800"/>
                                          </p:stCondLst>
                                        </p:cTn>
                                        <p:tgtEl>
                                          <p:spTgt spid="8"/>
                                        </p:tgtEl>
                                        <p:attrNameLst>
                                          <p:attrName>r</p:attrName>
                                        </p:attrNameLst>
                                      </p:cBhvr>
                                    </p:animRot>
                                  </p:childTnLst>
                                </p:cTn>
                              </p:par>
                              <p:par>
                                <p:cTn id="22" presetID="42"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32" presetClass="emph" presetSubtype="0" repeatCount="indefinite" fill="hold" grpId="1" nodeType="withEffect">
                                  <p:stCondLst>
                                    <p:cond delay="0"/>
                                  </p:stCondLst>
                                  <p:childTnLst>
                                    <p:animRot by="120000">
                                      <p:cBhvr>
                                        <p:cTn id="28" dur="100" fill="hold">
                                          <p:stCondLst>
                                            <p:cond delay="0"/>
                                          </p:stCondLst>
                                        </p:cTn>
                                        <p:tgtEl>
                                          <p:spTgt spid="15"/>
                                        </p:tgtEl>
                                        <p:attrNameLst>
                                          <p:attrName>r</p:attrName>
                                        </p:attrNameLst>
                                      </p:cBhvr>
                                    </p:animRot>
                                    <p:animRot by="-240000">
                                      <p:cBhvr>
                                        <p:cTn id="29" dur="200" fill="hold">
                                          <p:stCondLst>
                                            <p:cond delay="200"/>
                                          </p:stCondLst>
                                        </p:cTn>
                                        <p:tgtEl>
                                          <p:spTgt spid="15"/>
                                        </p:tgtEl>
                                        <p:attrNameLst>
                                          <p:attrName>r</p:attrName>
                                        </p:attrNameLst>
                                      </p:cBhvr>
                                    </p:animRot>
                                    <p:animRot by="240000">
                                      <p:cBhvr>
                                        <p:cTn id="30" dur="200" fill="hold">
                                          <p:stCondLst>
                                            <p:cond delay="400"/>
                                          </p:stCondLst>
                                        </p:cTn>
                                        <p:tgtEl>
                                          <p:spTgt spid="15"/>
                                        </p:tgtEl>
                                        <p:attrNameLst>
                                          <p:attrName>r</p:attrName>
                                        </p:attrNameLst>
                                      </p:cBhvr>
                                    </p:animRot>
                                    <p:animRot by="-240000">
                                      <p:cBhvr>
                                        <p:cTn id="31" dur="200" fill="hold">
                                          <p:stCondLst>
                                            <p:cond delay="600"/>
                                          </p:stCondLst>
                                        </p:cTn>
                                        <p:tgtEl>
                                          <p:spTgt spid="15"/>
                                        </p:tgtEl>
                                        <p:attrNameLst>
                                          <p:attrName>r</p:attrName>
                                        </p:attrNameLst>
                                      </p:cBhvr>
                                    </p:animRot>
                                    <p:animRot by="120000">
                                      <p:cBhvr>
                                        <p:cTn id="32" dur="200" fill="hold">
                                          <p:stCondLst>
                                            <p:cond delay="800"/>
                                          </p:stCondLst>
                                        </p:cTn>
                                        <p:tgtEl>
                                          <p:spTgt spid="15"/>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5" grpId="0" animBg="1"/>
      <p:bldP spid="15" grpId="1"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131D29"/>
        </a:solidFill>
        <a:effectLst/>
      </p:bgPr>
    </p:bg>
    <p:spTree>
      <p:nvGrpSpPr>
        <p:cNvPr id="1" name=""/>
        <p:cNvGrpSpPr/>
        <p:nvPr/>
      </p:nvGrpSpPr>
      <p:grpSpPr>
        <a:xfrm>
          <a:off x="0" y="0"/>
          <a:ext cx="0" cy="0"/>
          <a:chOff x="0" y="0"/>
          <a:chExt cx="0" cy="0"/>
        </a:xfrm>
      </p:grpSpPr>
      <p:cxnSp>
        <p:nvCxnSpPr>
          <p:cNvPr id="7" name="Straight Connector 6"/>
          <p:cNvCxnSpPr>
            <a:cxnSpLocks/>
          </p:cNvCxnSpPr>
          <p:nvPr/>
        </p:nvCxnSpPr>
        <p:spPr>
          <a:xfrm>
            <a:off x="12193587" y="0"/>
            <a:ext cx="0" cy="13716000"/>
          </a:xfrm>
          <a:prstGeom prst="line">
            <a:avLst/>
          </a:prstGeom>
          <a:ln w="6350">
            <a:solidFill>
              <a:schemeClr val="tx1">
                <a:lumMod val="90000"/>
                <a:lumOff val="1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flipH="1">
            <a:off x="15139646" y="322861"/>
            <a:ext cx="5739153" cy="1681101"/>
          </a:xfrm>
          <a:prstGeom prst="rect">
            <a:avLst/>
          </a:prstGeom>
        </p:spPr>
        <p:txBody>
          <a:bodyPr wrap="square" anchor="ctr">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Ricerca</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personalizzata</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BF9163"/>
              </a:solidFill>
              <a:effectLst/>
              <a:uLnTx/>
              <a:uFillTx/>
              <a:latin typeface="Open Sans Light"/>
              <a:ea typeface="+mn-ea"/>
              <a:cs typeface="+mn-cs"/>
            </a:endParaRPr>
          </a:p>
          <a:p>
            <a:pPr lvl="0">
              <a:lnSpc>
                <a:spcPct val="89000"/>
              </a:lnSpc>
            </a:pP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Offrire</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diversi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filtri</a:t>
            </a:r>
            <a:r>
              <a:rPr kumimoji="0" lang="en-US" sz="2000" b="0" i="0" u="none" strike="noStrike" kern="1200" cap="none" spc="0" normalizeH="0" noProof="0" dirty="0">
                <a:ln>
                  <a:noFill/>
                </a:ln>
                <a:solidFill>
                  <a:srgbClr val="FFFFFF"/>
                </a:solidFill>
                <a:effectLst/>
                <a:uLnTx/>
                <a:uFillTx/>
                <a:latin typeface="Open Sans Light"/>
                <a:ea typeface="+mn-ea"/>
                <a:cs typeface="+mn-cs"/>
              </a:rPr>
              <a:t> di </a:t>
            </a:r>
            <a:r>
              <a:rPr kumimoji="0" lang="en-US" sz="2000" b="0" i="0" u="none" strike="noStrike" kern="1200" cap="none" spc="0" normalizeH="0" noProof="0" dirty="0" err="1">
                <a:ln>
                  <a:noFill/>
                </a:ln>
                <a:solidFill>
                  <a:srgbClr val="FFFFFF"/>
                </a:solidFill>
                <a:effectLst/>
                <a:uLnTx/>
                <a:uFillTx/>
                <a:latin typeface="Open Sans Light"/>
                <a:ea typeface="+mn-ea"/>
                <a:cs typeface="+mn-cs"/>
              </a:rPr>
              <a:t>ricerca</a:t>
            </a:r>
            <a:r>
              <a:rPr kumimoji="0" lang="en-US" sz="2000" b="0" i="0" u="none" strike="noStrike" kern="1200" cap="none" spc="0" normalizeH="0" noProof="0" dirty="0">
                <a:ln>
                  <a:noFill/>
                </a:ln>
                <a:solidFill>
                  <a:srgbClr val="FFFFFF"/>
                </a:solidFill>
                <a:effectLst/>
                <a:uLnTx/>
                <a:uFillTx/>
                <a:latin typeface="Open Sans Light"/>
                <a:ea typeface="+mn-ea"/>
                <a:cs typeface="+mn-cs"/>
              </a:rPr>
              <a:t>:</a:t>
            </a:r>
            <a:r>
              <a:rPr lang="it-IT" sz="2000" dirty="0"/>
              <a:t> cibo desiderato, orario di apertura, fascia di prezzo, posizione iniziale di ricerca e preferenze relative alla distanza massima che si vuole percorrere</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10" name="Oval 9"/>
          <p:cNvSpPr/>
          <p:nvPr/>
        </p:nvSpPr>
        <p:spPr>
          <a:xfrm flipV="1">
            <a:off x="12067140" y="1083227"/>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1" name="Rectangle 10"/>
          <p:cNvSpPr/>
          <p:nvPr/>
        </p:nvSpPr>
        <p:spPr>
          <a:xfrm>
            <a:off x="13430946" y="486401"/>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BF9163"/>
                </a:solidFill>
                <a:latin typeface="Designball-Edu-01" pitchFamily="2" charset="0"/>
                <a:ea typeface="Open Sans" panose="020B0606030504020204" pitchFamily="34" charset="0"/>
                <a:cs typeface="Arial" panose="020B0604020202020204" pitchFamily="34" charset="0"/>
              </a:rPr>
              <a:t>H</a:t>
            </a:r>
          </a:p>
        </p:txBody>
      </p:sp>
      <p:sp>
        <p:nvSpPr>
          <p:cNvPr id="14" name="Oval 13"/>
          <p:cNvSpPr/>
          <p:nvPr/>
        </p:nvSpPr>
        <p:spPr>
          <a:xfrm flipV="1">
            <a:off x="12067140" y="3275315"/>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5" name="Oval 14"/>
          <p:cNvSpPr/>
          <p:nvPr/>
        </p:nvSpPr>
        <p:spPr>
          <a:xfrm flipV="1">
            <a:off x="12067140" y="5590865"/>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6" name="Oval 15"/>
          <p:cNvSpPr/>
          <p:nvPr/>
        </p:nvSpPr>
        <p:spPr>
          <a:xfrm flipV="1">
            <a:off x="12067140" y="7724422"/>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7" name="Rectangle 16"/>
          <p:cNvSpPr/>
          <p:nvPr/>
        </p:nvSpPr>
        <p:spPr>
          <a:xfrm flipH="1">
            <a:off x="15139648" y="4626854"/>
            <a:ext cx="4723557" cy="1681101"/>
          </a:xfrm>
          <a:prstGeom prst="rect">
            <a:avLst/>
          </a:prstGeom>
        </p:spPr>
        <p:txBody>
          <a:bodyPr wrap="square" anchor="ctr">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Gestione</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preferiti</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BF9163"/>
              </a:solidFill>
              <a:effectLst/>
              <a:uLnTx/>
              <a:uFillTx/>
              <a:latin typeface="Open Sans Light"/>
              <a:ea typeface="+mn-ea"/>
              <a:cs typeface="+mn-cs"/>
            </a:endParaRPr>
          </a:p>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Fornire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la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possibilità</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ad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utenti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e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gruppi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di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salvare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ristoranti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di interesse in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liste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dei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preferiti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consultabili</a:t>
            </a:r>
            <a:r>
              <a:rPr kumimoji="0" lang="en-US" sz="2000" b="0" i="0" u="none" strike="noStrike" kern="1200" cap="none" spc="0" normalizeH="0" noProof="0" dirty="0">
                <a:ln>
                  <a:noFill/>
                </a:ln>
                <a:solidFill>
                  <a:srgbClr val="FFFFFF"/>
                </a:solidFill>
                <a:effectLst/>
                <a:uLnTx/>
                <a:uFillTx/>
                <a:latin typeface="Open Sans Light"/>
                <a:ea typeface="+mn-ea"/>
                <a:cs typeface="+mn-cs"/>
              </a:rPr>
              <a:t> in </a:t>
            </a:r>
            <a:r>
              <a:rPr kumimoji="0" lang="en-US" sz="2000" b="0" i="0" u="none" strike="noStrike" kern="1200" cap="none" spc="0" normalizeH="0" noProof="0" dirty="0" err="1">
                <a:ln>
                  <a:noFill/>
                </a:ln>
                <a:solidFill>
                  <a:srgbClr val="FFFFFF"/>
                </a:solidFill>
                <a:effectLst/>
                <a:uLnTx/>
                <a:uFillTx/>
                <a:latin typeface="Open Sans Light"/>
                <a:ea typeface="+mn-ea"/>
                <a:cs typeface="+mn-cs"/>
              </a:rPr>
              <a:t>autonomia</a:t>
            </a:r>
            <a:r>
              <a:rPr kumimoji="0" lang="en-US" sz="2000" b="0" i="0" u="none" strike="noStrike" kern="1200" cap="none" spc="0" normalizeH="0" noProof="0" dirty="0">
                <a:ln>
                  <a:noFill/>
                </a:ln>
                <a:solidFill>
                  <a:srgbClr val="FFFFFF"/>
                </a:solidFill>
                <a:effectLst/>
                <a:uLnTx/>
                <a:uFillTx/>
                <a:latin typeface="Open Sans Light"/>
                <a:ea typeface="+mn-ea"/>
                <a:cs typeface="+mn-cs"/>
              </a:rPr>
              <a:t> in </a:t>
            </a:r>
            <a:r>
              <a:rPr kumimoji="0" lang="en-US" sz="2000" b="0" i="0" u="none" strike="noStrike" kern="1200" cap="none" spc="0" normalizeH="0" noProof="0" dirty="0" err="1">
                <a:ln>
                  <a:noFill/>
                </a:ln>
                <a:solidFill>
                  <a:srgbClr val="FFFFFF"/>
                </a:solidFill>
                <a:effectLst/>
                <a:uLnTx/>
                <a:uFillTx/>
                <a:latin typeface="Open Sans Light"/>
                <a:ea typeface="+mn-ea"/>
                <a:cs typeface="+mn-cs"/>
              </a:rPr>
              <a:t>ogni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momento</a:t>
            </a:r>
            <a:r>
              <a:rPr kumimoji="0" lang="en-US" sz="2000" b="0" i="0" u="none" strike="noStrike" kern="1200" cap="none" spc="0" normalizeH="0" noProof="0" dirty="0">
                <a:ln>
                  <a:noFill/>
                </a:ln>
                <a:solidFill>
                  <a:srgbClr val="FFFFFF"/>
                </a:solidFill>
                <a:effectLst/>
                <a:uLnTx/>
                <a:uFillTx/>
                <a:latin typeface="Open Sans Light"/>
                <a:ea typeface="+mn-ea"/>
                <a:cs typeface="+mn-cs"/>
              </a:rPr>
              <a: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18" name="Rectangle 17"/>
          <p:cNvSpPr/>
          <p:nvPr/>
        </p:nvSpPr>
        <p:spPr>
          <a:xfrm>
            <a:off x="13430946" y="4744128"/>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BF9163"/>
                </a:solidFill>
                <a:latin typeface="Designball-Art-Design-02" pitchFamily="2" charset="0"/>
                <a:ea typeface="Open Sans" panose="020B0606030504020204" pitchFamily="34" charset="0"/>
                <a:cs typeface="Arial" panose="020B0604020202020204" pitchFamily="34" charset="0"/>
              </a:rPr>
              <a:t>g</a:t>
            </a:r>
          </a:p>
        </p:txBody>
      </p:sp>
      <p:sp>
        <p:nvSpPr>
          <p:cNvPr id="19" name="Rectangle 18"/>
          <p:cNvSpPr/>
          <p:nvPr/>
        </p:nvSpPr>
        <p:spPr>
          <a:xfrm>
            <a:off x="3771901" y="2241031"/>
            <a:ext cx="5642250" cy="2228944"/>
          </a:xfrm>
          <a:prstGeom prst="rect">
            <a:avLst/>
          </a:prstGeom>
        </p:spPr>
        <p:txBody>
          <a:bodyPr wrap="square" anchor="ctr">
            <a:spAutoFit/>
          </a:bodyPr>
          <a:lstStyle/>
          <a:p>
            <a:pPr marL="0" marR="0" lvl="0" indent="0" algn="r"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Informazioni</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del ristorante </a:t>
            </a:r>
          </a:p>
          <a:p>
            <a:pPr marL="0" marR="0" lvl="0" indent="0" algn="r"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Fornire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lang="en-US" sz="2000" dirty="0" err="1">
                <a:solidFill>
                  <a:srgbClr val="FFFFFF"/>
                </a:solidFill>
                <a:latin typeface="Open Sans Light"/>
              </a:rPr>
              <a:t>informazioni</a:t>
            </a:r>
            <a:r>
              <a:rPr lang="en-US" sz="2000" dirty="0">
                <a:solidFill>
                  <a:srgbClr val="FFFFFF"/>
                </a:solidFill>
                <a:latin typeface="Open Sans Light"/>
              </a:rPr>
              <a:t> complete del ristorante, </a:t>
            </a:r>
            <a:r>
              <a:rPr lang="en-US" sz="2000" dirty="0" err="1">
                <a:solidFill>
                  <a:srgbClr val="FFFFFF"/>
                </a:solidFill>
                <a:latin typeface="Open Sans Light"/>
              </a:rPr>
              <a:t>comprendenti</a:t>
            </a:r>
            <a:r>
              <a:rPr lang="en-US" sz="2000" dirty="0">
                <a:solidFill>
                  <a:srgbClr val="FFFFFF"/>
                </a:solidFill>
                <a:latin typeface="Open Sans Light"/>
              </a:rPr>
              <a:t> </a:t>
            </a:r>
            <a:r>
              <a:rPr lang="en-US" sz="2000" dirty="0" err="1">
                <a:solidFill>
                  <a:srgbClr val="FFFFFF"/>
                </a:solidFill>
                <a:latin typeface="Open Sans Light"/>
              </a:rPr>
              <a:t>quindi</a:t>
            </a:r>
            <a:r>
              <a:rPr lang="en-US" sz="2000" dirty="0">
                <a:solidFill>
                  <a:srgbClr val="FFFFFF"/>
                </a:solidFill>
                <a:latin typeface="Open Sans Light"/>
              </a:rPr>
              <a:t>: </a:t>
            </a:r>
            <a:r>
              <a:rPr lang="en-US" sz="2000" dirty="0" err="1">
                <a:solidFill>
                  <a:srgbClr val="FFFFFF"/>
                </a:solidFill>
                <a:latin typeface="Open Sans Light"/>
              </a:rPr>
              <a:t>nome</a:t>
            </a:r>
            <a:r>
              <a:rPr lang="en-US" sz="2000" dirty="0">
                <a:solidFill>
                  <a:srgbClr val="FFFFFF"/>
                </a:solidFill>
                <a:latin typeface="Open Sans Light"/>
              </a:rPr>
              <a:t>, </a:t>
            </a:r>
            <a:r>
              <a:rPr lang="en-US" sz="2000" dirty="0" err="1">
                <a:solidFill>
                  <a:srgbClr val="FFFFFF"/>
                </a:solidFill>
                <a:latin typeface="Open Sans Light"/>
              </a:rPr>
              <a:t>indirizzo</a:t>
            </a:r>
            <a:r>
              <a:rPr lang="en-US" sz="2000" dirty="0">
                <a:solidFill>
                  <a:srgbClr val="FFFFFF"/>
                </a:solidFill>
                <a:latin typeface="Open Sans Light"/>
              </a:rPr>
              <a:t>, </a:t>
            </a:r>
            <a:r>
              <a:rPr lang="en-US" sz="2000" dirty="0" err="1">
                <a:solidFill>
                  <a:srgbClr val="FFFFFF"/>
                </a:solidFill>
                <a:latin typeface="Open Sans Light"/>
              </a:rPr>
              <a:t>numero</a:t>
            </a:r>
            <a:r>
              <a:rPr lang="en-US" sz="2000" dirty="0">
                <a:solidFill>
                  <a:srgbClr val="FFFFFF"/>
                </a:solidFill>
                <a:latin typeface="Open Sans Light"/>
              </a:rPr>
              <a:t> di </a:t>
            </a:r>
            <a:r>
              <a:rPr lang="en-US" sz="2000" dirty="0" err="1">
                <a:solidFill>
                  <a:srgbClr val="FFFFFF"/>
                </a:solidFill>
                <a:latin typeface="Open Sans Light"/>
              </a:rPr>
              <a:t>telefono</a:t>
            </a:r>
            <a:r>
              <a:rPr lang="en-US" sz="2000" dirty="0">
                <a:solidFill>
                  <a:srgbClr val="FFFFFF"/>
                </a:solidFill>
                <a:latin typeface="Open Sans Light"/>
              </a:rPr>
              <a:t>, </a:t>
            </a:r>
            <a:r>
              <a:rPr lang="en-US" sz="2000" dirty="0" err="1">
                <a:solidFill>
                  <a:srgbClr val="FFFFFF"/>
                </a:solidFill>
                <a:latin typeface="Open Sans Light"/>
              </a:rPr>
              <a:t>sito</a:t>
            </a:r>
            <a:r>
              <a:rPr lang="en-US" sz="2000" dirty="0">
                <a:solidFill>
                  <a:srgbClr val="FFFFFF"/>
                </a:solidFill>
                <a:latin typeface="Open Sans Light"/>
              </a:rPr>
              <a:t> web, link per </a:t>
            </a:r>
            <a:r>
              <a:rPr lang="en-US" sz="2000" dirty="0" err="1">
                <a:solidFill>
                  <a:srgbClr val="FFFFFF"/>
                </a:solidFill>
                <a:latin typeface="Open Sans Light"/>
              </a:rPr>
              <a:t>ottenere</a:t>
            </a:r>
            <a:r>
              <a:rPr lang="en-US" sz="2000" dirty="0">
                <a:solidFill>
                  <a:srgbClr val="FFFFFF"/>
                </a:solidFill>
                <a:latin typeface="Open Sans Light"/>
              </a:rPr>
              <a:t> </a:t>
            </a:r>
            <a:r>
              <a:rPr lang="en-US" sz="2000" dirty="0" err="1">
                <a:solidFill>
                  <a:srgbClr val="FFFFFF"/>
                </a:solidFill>
                <a:latin typeface="Open Sans Light"/>
              </a:rPr>
              <a:t>indicazioni</a:t>
            </a:r>
            <a:r>
              <a:rPr lang="en-US" sz="2000" dirty="0">
                <a:solidFill>
                  <a:srgbClr val="FFFFFF"/>
                </a:solidFill>
                <a:latin typeface="Open Sans Light"/>
              </a:rPr>
              <a:t> </a:t>
            </a:r>
            <a:r>
              <a:rPr lang="en-US" sz="2000" dirty="0" err="1">
                <a:solidFill>
                  <a:srgbClr val="FFFFFF"/>
                </a:solidFill>
                <a:latin typeface="Open Sans Light"/>
              </a:rPr>
              <a:t>stradali</a:t>
            </a:r>
            <a:r>
              <a:rPr lang="en-US" sz="2000" dirty="0">
                <a:solidFill>
                  <a:srgbClr val="FFFFFF"/>
                </a:solidFill>
                <a:latin typeface="Open Sans Light"/>
              </a:rPr>
              <a:t> e </a:t>
            </a:r>
            <a:r>
              <a:rPr lang="en-US" sz="2000" dirty="0" err="1">
                <a:solidFill>
                  <a:srgbClr val="FFFFFF"/>
                </a:solidFill>
                <a:latin typeface="Open Sans Light"/>
              </a:rPr>
              <a:t>valutazioni</a:t>
            </a:r>
            <a:r>
              <a:rPr lang="en-US" sz="2000" dirty="0">
                <a:solidFill>
                  <a:srgbClr val="FFFFFF"/>
                </a:solidFill>
                <a:latin typeface="Open Sans Light"/>
              </a:rPr>
              <a:t> </a:t>
            </a:r>
            <a:r>
              <a:rPr lang="en-US" sz="2000" dirty="0" err="1">
                <a:solidFill>
                  <a:srgbClr val="FFFFFF"/>
                </a:solidFill>
                <a:latin typeface="Open Sans Light"/>
              </a:rPr>
              <a:t>degli</a:t>
            </a:r>
            <a:r>
              <a:rPr lang="en-US" sz="2000" dirty="0">
                <a:solidFill>
                  <a:srgbClr val="FFFFFF"/>
                </a:solidFill>
                <a:latin typeface="Open Sans Light"/>
              </a:rPr>
              <a:t> </a:t>
            </a:r>
            <a:r>
              <a:rPr lang="en-US" sz="2000" dirty="0" err="1">
                <a:solidFill>
                  <a:srgbClr val="FFFFFF"/>
                </a:solidFill>
                <a:latin typeface="Open Sans Light"/>
              </a:rPr>
              <a:t>utenti</a:t>
            </a:r>
            <a:r>
              <a:rPr lang="en-US" sz="2000" dirty="0">
                <a:solidFill>
                  <a:srgbClr val="FFFFFF"/>
                </a:solidFill>
                <a:latin typeface="Open Sans Light"/>
              </a:rPr>
              <a:t> (</a:t>
            </a:r>
            <a:r>
              <a:rPr lang="en-US" sz="2000" dirty="0" err="1">
                <a:solidFill>
                  <a:srgbClr val="FFFFFF"/>
                </a:solidFill>
                <a:latin typeface="Open Sans Light"/>
              </a:rPr>
              <a:t>comprendenti</a:t>
            </a:r>
            <a:r>
              <a:rPr lang="en-US" sz="2000" dirty="0">
                <a:solidFill>
                  <a:srgbClr val="FFFFFF"/>
                </a:solidFill>
                <a:latin typeface="Open Sans Light"/>
              </a:rPr>
              <a:t> </a:t>
            </a:r>
            <a:r>
              <a:rPr lang="en-US" sz="2000" dirty="0" err="1">
                <a:solidFill>
                  <a:srgbClr val="FFFFFF"/>
                </a:solidFill>
                <a:latin typeface="Open Sans Light"/>
              </a:rPr>
              <a:t>punteggio</a:t>
            </a:r>
            <a:r>
              <a:rPr lang="en-US" sz="2000" dirty="0">
                <a:solidFill>
                  <a:srgbClr val="FFFFFF"/>
                </a:solidFill>
                <a:latin typeface="Open Sans Light"/>
              </a:rPr>
              <a:t> medio, </a:t>
            </a:r>
            <a:r>
              <a:rPr lang="en-US" sz="2000" dirty="0" err="1">
                <a:solidFill>
                  <a:srgbClr val="FFFFFF"/>
                </a:solidFill>
                <a:latin typeface="Open Sans Light"/>
              </a:rPr>
              <a:t>numero</a:t>
            </a:r>
            <a:r>
              <a:rPr lang="en-US" sz="2000" dirty="0">
                <a:solidFill>
                  <a:srgbClr val="FFFFFF"/>
                </a:solidFill>
                <a:latin typeface="Open Sans Light"/>
              </a:rPr>
              <a:t> </a:t>
            </a:r>
            <a:r>
              <a:rPr lang="en-US" sz="2000" dirty="0" err="1">
                <a:solidFill>
                  <a:srgbClr val="FFFFFF"/>
                </a:solidFill>
                <a:latin typeface="Open Sans Light"/>
              </a:rPr>
              <a:t>totale</a:t>
            </a:r>
            <a:r>
              <a:rPr lang="en-US" sz="2000" dirty="0">
                <a:solidFill>
                  <a:srgbClr val="FFFFFF"/>
                </a:solidFill>
                <a:latin typeface="Open Sans Light"/>
              </a:rPr>
              <a:t> di </a:t>
            </a:r>
            <a:r>
              <a:rPr lang="en-US" sz="2000" dirty="0" err="1">
                <a:solidFill>
                  <a:srgbClr val="FFFFFF"/>
                </a:solidFill>
                <a:latin typeface="Open Sans Light"/>
              </a:rPr>
              <a:t>valutazioni</a:t>
            </a:r>
            <a:r>
              <a:rPr lang="en-US" sz="2000" dirty="0">
                <a:solidFill>
                  <a:srgbClr val="FFFFFF"/>
                </a:solidFill>
                <a:latin typeface="Open Sans Light"/>
              </a:rPr>
              <a:t> e </a:t>
            </a:r>
            <a:r>
              <a:rPr lang="en-US" sz="2000" dirty="0" err="1">
                <a:solidFill>
                  <a:srgbClr val="FFFFFF"/>
                </a:solidFill>
                <a:latin typeface="Open Sans Light"/>
              </a:rPr>
              <a:t>recensioni</a:t>
            </a:r>
            <a:r>
              <a:rPr lang="en-US" sz="2000" dirty="0">
                <a:solidFill>
                  <a:srgbClr val="FFFFFF"/>
                </a:solidFill>
                <a:latin typeface="Open Sans Light"/>
              </a:rPr>
              <a:t> </a:t>
            </a:r>
            <a:r>
              <a:rPr lang="en-US" sz="2000" dirty="0" err="1">
                <a:solidFill>
                  <a:srgbClr val="FFFFFF"/>
                </a:solidFill>
                <a:latin typeface="Open Sans Light"/>
              </a:rPr>
              <a:t>vere</a:t>
            </a:r>
            <a:r>
              <a:rPr lang="en-US" sz="2000" dirty="0">
                <a:solidFill>
                  <a:srgbClr val="FFFFFF"/>
                </a:solidFill>
                <a:latin typeface="Open Sans Light"/>
              </a:rPr>
              <a:t> e </a:t>
            </a:r>
            <a:r>
              <a:rPr lang="en-US" sz="2000" dirty="0" err="1">
                <a:solidFill>
                  <a:srgbClr val="FFFFFF"/>
                </a:solidFill>
                <a:latin typeface="Open Sans Light"/>
              </a:rPr>
              <a:t>proprie</a:t>
            </a:r>
            <a:r>
              <a:rPr lang="en-US" sz="2000" dirty="0">
                <a:solidFill>
                  <a:srgbClr val="FFFFFF"/>
                </a:solidFill>
                <a:latin typeface="Open Sans Light"/>
              </a:rPr>
              <a: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20" name="Rectangle 19"/>
          <p:cNvSpPr/>
          <p:nvPr/>
        </p:nvSpPr>
        <p:spPr>
          <a:xfrm flipH="1">
            <a:off x="9865310" y="2612541"/>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C19162"/>
                </a:solidFill>
                <a:latin typeface="Designball-Buildings-01" pitchFamily="2" charset="0"/>
                <a:ea typeface="Open Sans" panose="020B0606030504020204" pitchFamily="34" charset="0"/>
                <a:cs typeface="Arial" panose="020B0604020202020204" pitchFamily="34" charset="0"/>
              </a:rPr>
              <a:t>s</a:t>
            </a:r>
          </a:p>
        </p:txBody>
      </p:sp>
      <p:sp>
        <p:nvSpPr>
          <p:cNvPr id="22" name="Rectangle 21"/>
          <p:cNvSpPr/>
          <p:nvPr/>
        </p:nvSpPr>
        <p:spPr>
          <a:xfrm>
            <a:off x="4690593" y="6760411"/>
            <a:ext cx="4723557" cy="1681101"/>
          </a:xfrm>
          <a:prstGeom prst="rect">
            <a:avLst/>
          </a:prstGeom>
        </p:spPr>
        <p:txBody>
          <a:bodyPr wrap="square" anchor="ctr">
            <a:spAutoFit/>
          </a:bodyPr>
          <a:lstStyle/>
          <a:p>
            <a:pPr marL="0" marR="0" lvl="0" indent="0" algn="r"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Interattività</a:t>
            </a:r>
            <a:r>
              <a:rPr kumimoji="0" lang="en-US" sz="3600" b="0" i="0" u="none" strike="noStrike" kern="1200" cap="none" spc="0" normalizeH="0" noProof="0" dirty="0">
                <a:ln>
                  <a:noFill/>
                </a:ln>
                <a:solidFill>
                  <a:srgbClr val="BF9163"/>
                </a:solidFill>
                <a:effectLst/>
                <a:uLnTx/>
                <a:uFillTx/>
                <a:latin typeface="Open Sans Light"/>
                <a:ea typeface="+mn-ea"/>
                <a:cs typeface="+mn-cs"/>
              </a:rPr>
              <a:t> </a:t>
            </a:r>
            <a:r>
              <a:rPr kumimoji="0" lang="en-US" sz="3600" b="0" i="0" u="none" strike="noStrike" kern="1200" cap="none" spc="0" normalizeH="0" noProof="0" dirty="0" err="1">
                <a:ln>
                  <a:noFill/>
                </a:ln>
                <a:solidFill>
                  <a:srgbClr val="BF9163"/>
                </a:solidFill>
                <a:effectLst/>
                <a:uLnTx/>
                <a:uFillTx/>
                <a:latin typeface="Open Sans Light"/>
                <a:ea typeface="+mn-ea"/>
                <a:cs typeface="+mn-cs"/>
              </a:rPr>
              <a:t>nei</a:t>
            </a:r>
            <a:r>
              <a:rPr kumimoji="0" lang="en-US" sz="3600" b="0" i="0" u="none" strike="noStrike" kern="1200" cap="none" spc="0" normalizeH="0" noProof="0" dirty="0">
                <a:ln>
                  <a:noFill/>
                </a:ln>
                <a:solidFill>
                  <a:srgbClr val="BF9163"/>
                </a:solidFill>
                <a:effectLst/>
                <a:uLnTx/>
                <a:uFillTx/>
                <a:latin typeface="Open Sans Light"/>
                <a:ea typeface="+mn-ea"/>
                <a:cs typeface="+mn-cs"/>
              </a:rPr>
              <a:t> </a:t>
            </a:r>
            <a:r>
              <a:rPr kumimoji="0" lang="en-US" sz="3600" b="0" i="0" u="none" strike="noStrike" kern="1200" cap="none" spc="0" normalizeH="0" noProof="0" dirty="0" err="1">
                <a:ln>
                  <a:noFill/>
                </a:ln>
                <a:solidFill>
                  <a:srgbClr val="BF9163"/>
                </a:solidFill>
                <a:effectLst/>
                <a:uLnTx/>
                <a:uFillTx/>
                <a:latin typeface="Open Sans Light"/>
                <a:ea typeface="+mn-ea"/>
                <a:cs typeface="+mn-cs"/>
              </a:rPr>
              <a:t>gruppi</a:t>
            </a:r>
            <a:r>
              <a:rPr kumimoji="0" lang="en-US" sz="36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a:p>
            <a:pPr marL="0" marR="0" lvl="0" indent="0" algn="r"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Light"/>
                <a:ea typeface="+mn-ea"/>
                <a:cs typeface="+mn-cs"/>
              </a:rPr>
              <a:t>Il</a:t>
            </a:r>
            <a:r>
              <a:rPr kumimoji="0" lang="en-US" sz="2000" b="0" i="0" u="none" strike="noStrike" kern="1200" cap="none" spc="0" normalizeH="0" noProof="0" dirty="0">
                <a:ln>
                  <a:noFill/>
                </a:ln>
                <a:solidFill>
                  <a:srgbClr val="FFFFFF"/>
                </a:solidFill>
                <a:effectLst/>
                <a:uLnTx/>
                <a:uFillTx/>
                <a:latin typeface="Open Sans Light"/>
                <a:ea typeface="+mn-ea"/>
                <a:cs typeface="+mn-cs"/>
              </a:rPr>
              <a:t> bot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deve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essere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utilizzabile</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nei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gruppi</a:t>
            </a:r>
            <a:r>
              <a:rPr kumimoji="0" lang="en-US" sz="2000" b="0" i="0" u="none" strike="noStrike" kern="1200" cap="none" spc="0" normalizeH="0" noProof="0" dirty="0">
                <a:ln>
                  <a:noFill/>
                </a:ln>
                <a:solidFill>
                  <a:srgbClr val="FFFFFF"/>
                </a:solidFill>
                <a:effectLst/>
                <a:uLnTx/>
                <a:uFillTx/>
                <a:latin typeface="Open Sans Light"/>
                <a:ea typeface="+mn-ea"/>
                <a:cs typeface="+mn-cs"/>
              </a:rPr>
              <a:t>, in modo tale da </a:t>
            </a:r>
            <a:r>
              <a:rPr kumimoji="0" lang="en-US" sz="2000" b="0" i="0" u="none" strike="noStrike" kern="1200" cap="none" spc="0" normalizeH="0" noProof="0" dirty="0" err="1">
                <a:ln>
                  <a:noFill/>
                </a:ln>
                <a:solidFill>
                  <a:srgbClr val="FFFFFF"/>
                </a:solidFill>
                <a:effectLst/>
                <a:uLnTx/>
                <a:uFillTx/>
                <a:latin typeface="Open Sans Light"/>
                <a:ea typeface="+mn-ea"/>
                <a:cs typeface="+mn-cs"/>
              </a:rPr>
              <a:t>esser</a:t>
            </a:r>
            <a:r>
              <a:rPr lang="en-US" sz="2000" dirty="0">
                <a:solidFill>
                  <a:srgbClr val="FFFFFF"/>
                </a:solidFill>
                <a:latin typeface="Open Sans Light"/>
              </a:rPr>
              <a:t>e uno </a:t>
            </a:r>
            <a:r>
              <a:rPr lang="en-US" sz="2000" dirty="0" err="1">
                <a:solidFill>
                  <a:srgbClr val="FFFFFF"/>
                </a:solidFill>
                <a:latin typeface="Open Sans Light"/>
              </a:rPr>
              <a:t>strumento</a:t>
            </a:r>
            <a:r>
              <a:rPr lang="en-US" sz="2000" dirty="0">
                <a:solidFill>
                  <a:srgbClr val="FFFFFF"/>
                </a:solidFill>
                <a:latin typeface="Open Sans Light"/>
              </a:rPr>
              <a:t> </a:t>
            </a:r>
            <a:r>
              <a:rPr lang="en-US" sz="2000" dirty="0" err="1">
                <a:solidFill>
                  <a:srgbClr val="FFFFFF"/>
                </a:solidFill>
                <a:latin typeface="Open Sans Light"/>
              </a:rPr>
              <a:t>effettivamente</a:t>
            </a:r>
            <a:r>
              <a:rPr lang="en-US" sz="2000" dirty="0">
                <a:solidFill>
                  <a:srgbClr val="FFFFFF"/>
                </a:solidFill>
                <a:latin typeface="Open Sans Light"/>
              </a:rPr>
              <a:t> utile per </a:t>
            </a:r>
            <a:r>
              <a:rPr lang="en-US" sz="2000" dirty="0" err="1">
                <a:solidFill>
                  <a:srgbClr val="FFFFFF"/>
                </a:solidFill>
                <a:latin typeface="Open Sans Light"/>
              </a:rPr>
              <a:t>coordinare</a:t>
            </a:r>
            <a:r>
              <a:rPr lang="en-US" sz="2000" dirty="0">
                <a:solidFill>
                  <a:srgbClr val="FFFFFF"/>
                </a:solidFill>
                <a:latin typeface="Open Sans Light"/>
              </a:rPr>
              <a:t> </a:t>
            </a:r>
            <a:r>
              <a:rPr lang="en-US" sz="2000" dirty="0" err="1">
                <a:solidFill>
                  <a:srgbClr val="FFFFFF"/>
                </a:solidFill>
                <a:latin typeface="Open Sans Light"/>
              </a:rPr>
              <a:t>l’organizzazione</a:t>
            </a:r>
            <a:r>
              <a:rPr lang="en-US" sz="2000" dirty="0">
                <a:solidFill>
                  <a:srgbClr val="FFFFFF"/>
                </a:solidFill>
                <a:latin typeface="Open Sans Light"/>
              </a:rPr>
              <a:t> di </a:t>
            </a:r>
            <a:r>
              <a:rPr lang="en-US" sz="2000" dirty="0" err="1">
                <a:solidFill>
                  <a:srgbClr val="FFFFFF"/>
                </a:solidFill>
                <a:latin typeface="Open Sans Light"/>
              </a:rPr>
              <a:t>più</a:t>
            </a:r>
            <a:r>
              <a:rPr lang="en-US" sz="2000" dirty="0">
                <a:solidFill>
                  <a:srgbClr val="FFFFFF"/>
                </a:solidFill>
                <a:latin typeface="Open Sans Light"/>
              </a:rPr>
              <a:t> </a:t>
            </a:r>
            <a:r>
              <a:rPr lang="en-US" sz="2000" dirty="0" err="1">
                <a:solidFill>
                  <a:srgbClr val="FFFFFF"/>
                </a:solidFill>
                <a:latin typeface="Open Sans Light"/>
              </a:rPr>
              <a:t>persone</a:t>
            </a:r>
            <a:r>
              <a:rPr lang="en-US" sz="2000" dirty="0">
                <a:solidFill>
                  <a:srgbClr val="FFFFFF"/>
                </a:solidFill>
                <a:latin typeface="Open Sans Light"/>
              </a:rPr>
              <a: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23" name="Rectangle 22"/>
          <p:cNvSpPr/>
          <p:nvPr/>
        </p:nvSpPr>
        <p:spPr>
          <a:xfrm flipH="1">
            <a:off x="9865310" y="6858000"/>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BF9163"/>
                </a:solidFill>
                <a:latin typeface="Designball-Communication-01" pitchFamily="2" charset="0"/>
                <a:ea typeface="Open Sans" panose="020B0606030504020204" pitchFamily="34" charset="0"/>
                <a:cs typeface="Arial" panose="020B0604020202020204" pitchFamily="34" charset="0"/>
              </a:rPr>
              <a:t>n</a:t>
            </a:r>
          </a:p>
        </p:txBody>
      </p:sp>
      <p:sp>
        <p:nvSpPr>
          <p:cNvPr id="26" name="Oval 14">
            <a:extLst>
              <a:ext uri="{FF2B5EF4-FFF2-40B4-BE49-F238E27FC236}">
                <a16:creationId xmlns:a16="http://schemas.microsoft.com/office/drawing/2014/main" id="{6F732C5D-5046-9CF0-7FB2-39184A246DC8}"/>
              </a:ext>
            </a:extLst>
          </p:cNvPr>
          <p:cNvSpPr/>
          <p:nvPr/>
        </p:nvSpPr>
        <p:spPr>
          <a:xfrm flipV="1">
            <a:off x="12067140" y="9828907"/>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7" name="Rectangle 16">
            <a:extLst>
              <a:ext uri="{FF2B5EF4-FFF2-40B4-BE49-F238E27FC236}">
                <a16:creationId xmlns:a16="http://schemas.microsoft.com/office/drawing/2014/main" id="{755D337B-6B43-A524-54D6-1551E9B8AD0C}"/>
              </a:ext>
            </a:extLst>
          </p:cNvPr>
          <p:cNvSpPr/>
          <p:nvPr/>
        </p:nvSpPr>
        <p:spPr>
          <a:xfrm flipH="1">
            <a:off x="15139648" y="9001856"/>
            <a:ext cx="4723557" cy="1407180"/>
          </a:xfrm>
          <a:prstGeom prst="rect">
            <a:avLst/>
          </a:prstGeom>
        </p:spPr>
        <p:txBody>
          <a:bodyPr wrap="square" anchor="ctr">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Persistenza</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dei</a:t>
            </a:r>
            <a:r>
              <a:rPr kumimoji="0" lang="en-US" sz="3600" b="0" i="0" u="none" strike="noStrike" kern="1200" cap="none" spc="0" normalizeH="0" baseline="0" noProof="0" dirty="0">
                <a:ln>
                  <a:noFill/>
                </a:ln>
                <a:solidFill>
                  <a:srgbClr val="BF9163"/>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dati</a:t>
            </a:r>
            <a:endParaRPr kumimoji="0" lang="en-US" sz="2000" b="0" i="0" u="none" strike="noStrike" kern="1200" cap="none" spc="0" normalizeH="0" baseline="0" noProof="0" dirty="0">
              <a:ln>
                <a:noFill/>
              </a:ln>
              <a:solidFill>
                <a:srgbClr val="BF9163"/>
              </a:solidFill>
              <a:effectLst/>
              <a:uLnTx/>
              <a:uFillTx/>
              <a:latin typeface="Open Sans Light"/>
              <a:ea typeface="+mn-ea"/>
              <a:cs typeface="+mn-cs"/>
            </a:endParaRPr>
          </a:p>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Light"/>
                <a:ea typeface="+mn-ea"/>
                <a:cs typeface="+mn-cs"/>
              </a:rPr>
              <a:t>I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dati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principali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dell’utente</a:t>
            </a:r>
            <a:r>
              <a:rPr kumimoji="0" lang="en-US" sz="2000" b="0" i="0" u="none" strike="noStrike" kern="1200" cap="none" spc="0" normalizeH="0" noProof="0" dirty="0">
                <a:ln>
                  <a:noFill/>
                </a:ln>
                <a:solidFill>
                  <a:srgbClr val="FFFFFF"/>
                </a:solidFill>
                <a:effectLst/>
                <a:uLnTx/>
                <a:uFillTx/>
                <a:latin typeface="Open Sans Light"/>
                <a:ea typeface="+mn-ea"/>
                <a:cs typeface="+mn-cs"/>
              </a:rPr>
              <a:t> o di un </a:t>
            </a:r>
            <a:r>
              <a:rPr kumimoji="0" lang="en-US" sz="2000" b="0" i="0" u="none" strike="noStrike" kern="1200" cap="none" spc="0" normalizeH="0" noProof="0" dirty="0" err="1">
                <a:ln>
                  <a:noFill/>
                </a:ln>
                <a:solidFill>
                  <a:srgbClr val="FFFFFF"/>
                </a:solidFill>
                <a:effectLst/>
                <a:uLnTx/>
                <a:uFillTx/>
                <a:latin typeface="Open Sans Light"/>
                <a:ea typeface="+mn-ea"/>
                <a:cs typeface="+mn-cs"/>
              </a:rPr>
              <a:t>gruppo</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devono</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essere</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persistenti</a:t>
            </a:r>
            <a:r>
              <a:rPr kumimoji="0" lang="en-US" sz="2000" b="0" i="0" u="none" strike="noStrike" kern="1200" cap="none" spc="0" normalizeH="0" noProof="0" dirty="0">
                <a:ln>
                  <a:noFill/>
                </a:ln>
                <a:solidFill>
                  <a:srgbClr val="FFFFFF"/>
                </a:solidFill>
                <a:effectLst/>
                <a:uLnTx/>
                <a:uFillTx/>
                <a:latin typeface="Open Sans Light"/>
                <a:ea typeface="+mn-ea"/>
                <a:cs typeface="+mn-cs"/>
              </a:rPr>
              <a:t> e non </a:t>
            </a:r>
            <a:r>
              <a:rPr kumimoji="0" lang="en-US" sz="2000" b="0" i="0" u="none" strike="noStrike" kern="1200" cap="none" spc="0" normalizeH="0" noProof="0" dirty="0" err="1">
                <a:ln>
                  <a:noFill/>
                </a:ln>
                <a:solidFill>
                  <a:srgbClr val="FFFFFF"/>
                </a:solidFill>
                <a:effectLst/>
                <a:uLnTx/>
                <a:uFillTx/>
                <a:latin typeface="Open Sans Light"/>
                <a:ea typeface="+mn-ea"/>
                <a:cs typeface="+mn-cs"/>
              </a:rPr>
              <a:t>legati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alla</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singola</a:t>
            </a:r>
            <a:r>
              <a:rPr kumimoji="0" lang="en-US" sz="2000" b="0" i="0" u="none" strike="noStrike" kern="1200" cap="none" spc="0" normalizeH="0" noProof="0" dirty="0">
                <a:ln>
                  <a:noFill/>
                </a:ln>
                <a:solidFill>
                  <a:srgbClr val="FFFFFF"/>
                </a:solidFill>
                <a:effectLst/>
                <a:uLnTx/>
                <a:uFillTx/>
                <a:latin typeface="Open Sans Light"/>
                <a:ea typeface="+mn-ea"/>
                <a:cs typeface="+mn-cs"/>
              </a:rPr>
              <a:t> conversazione.</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28" name="Rectangle 17">
            <a:extLst>
              <a:ext uri="{FF2B5EF4-FFF2-40B4-BE49-F238E27FC236}">
                <a16:creationId xmlns:a16="http://schemas.microsoft.com/office/drawing/2014/main" id="{E313A28A-FD83-D636-BBEA-6886D6030AEB}"/>
              </a:ext>
            </a:extLst>
          </p:cNvPr>
          <p:cNvSpPr/>
          <p:nvPr/>
        </p:nvSpPr>
        <p:spPr>
          <a:xfrm>
            <a:off x="13430946" y="8982170"/>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BF9163"/>
                </a:solidFill>
                <a:latin typeface="Designball-Electronic-Device-02" pitchFamily="2" charset="0"/>
                <a:ea typeface="Open Sans" panose="020B0606030504020204" pitchFamily="34" charset="0"/>
                <a:cs typeface="Arial" panose="020B0604020202020204" pitchFamily="34" charset="0"/>
              </a:rPr>
              <a:t>d</a:t>
            </a:r>
          </a:p>
        </p:txBody>
      </p:sp>
      <p:sp>
        <p:nvSpPr>
          <p:cNvPr id="29" name="Oval 15">
            <a:extLst>
              <a:ext uri="{FF2B5EF4-FFF2-40B4-BE49-F238E27FC236}">
                <a16:creationId xmlns:a16="http://schemas.microsoft.com/office/drawing/2014/main" id="{BC7E22AE-7FF5-C193-74E9-F695E4C7B723}"/>
              </a:ext>
            </a:extLst>
          </p:cNvPr>
          <p:cNvSpPr/>
          <p:nvPr/>
        </p:nvSpPr>
        <p:spPr>
          <a:xfrm flipV="1">
            <a:off x="12067140" y="11741281"/>
            <a:ext cx="252898" cy="252898"/>
          </a:xfrm>
          <a:prstGeom prst="ellipse">
            <a:avLst/>
          </a:prstGeom>
          <a:solidFill>
            <a:srgbClr val="BF916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30" name="Rectangle 21">
            <a:extLst>
              <a:ext uri="{FF2B5EF4-FFF2-40B4-BE49-F238E27FC236}">
                <a16:creationId xmlns:a16="http://schemas.microsoft.com/office/drawing/2014/main" id="{EF74EF99-9150-C6B0-1003-28811FD42576}"/>
              </a:ext>
            </a:extLst>
          </p:cNvPr>
          <p:cNvSpPr/>
          <p:nvPr/>
        </p:nvSpPr>
        <p:spPr>
          <a:xfrm>
            <a:off x="4690593" y="11051190"/>
            <a:ext cx="4723557" cy="1133259"/>
          </a:xfrm>
          <a:prstGeom prst="rect">
            <a:avLst/>
          </a:prstGeom>
        </p:spPr>
        <p:txBody>
          <a:bodyPr wrap="square" anchor="ctr">
            <a:spAutoFit/>
          </a:bodyPr>
          <a:lstStyle/>
          <a:p>
            <a:pPr marL="0" marR="0" lvl="0" indent="0" algn="r"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BF9163"/>
                </a:solidFill>
                <a:effectLst/>
                <a:uLnTx/>
                <a:uFillTx/>
                <a:latin typeface="Open Sans Light"/>
                <a:ea typeface="+mn-ea"/>
                <a:cs typeface="+mn-cs"/>
              </a:rPr>
              <a:t>Multilingua</a:t>
            </a:r>
            <a:endParaRPr kumimoji="0" lang="en-US" sz="2000" b="0" i="0" u="none" strike="noStrike" kern="1200" cap="none" spc="0" normalizeH="0" baseline="0" noProof="0" dirty="0">
              <a:ln>
                <a:noFill/>
              </a:ln>
              <a:solidFill>
                <a:srgbClr val="BF9163"/>
              </a:solidFill>
              <a:effectLst/>
              <a:uLnTx/>
              <a:uFillTx/>
              <a:latin typeface="Open Sans Light"/>
              <a:ea typeface="+mn-ea"/>
              <a:cs typeface="+mn-cs"/>
            </a:endParaRPr>
          </a:p>
          <a:p>
            <a:pPr marL="0" marR="0" lvl="0" indent="0" algn="r" defTabSz="457200" rtl="0" eaLnBrk="1" fontAlgn="auto" latinLnBrk="0" hangingPunct="1">
              <a:lnSpc>
                <a:spcPct val="89000"/>
              </a:lnSpc>
              <a:spcBef>
                <a:spcPts val="0"/>
              </a:spcBef>
              <a:spcAft>
                <a:spcPts val="0"/>
              </a:spcAft>
              <a:buClrTx/>
              <a:buSzTx/>
              <a:buFontTx/>
              <a:buNone/>
              <a:tabLst/>
              <a:defRPr/>
            </a:pPr>
            <a:r>
              <a:rPr lang="en-US" sz="2000" dirty="0" err="1">
                <a:solidFill>
                  <a:srgbClr val="FFFFFF">
                    <a:lumMod val="90000"/>
                    <a:lumOff val="10000"/>
                  </a:srgbClr>
                </a:solidFill>
                <a:latin typeface="Open Sans Light"/>
              </a:rPr>
              <a:t>Permettere</a:t>
            </a:r>
            <a:r>
              <a:rPr lang="en-US" sz="2000" dirty="0">
                <a:solidFill>
                  <a:srgbClr val="FFFFFF">
                    <a:lumMod val="90000"/>
                    <a:lumOff val="10000"/>
                  </a:srgbClr>
                </a:solidFill>
                <a:latin typeface="Open Sans Light"/>
              </a:rPr>
              <a:t> la </a:t>
            </a:r>
            <a:r>
              <a:rPr lang="en-US" sz="2000" dirty="0" err="1">
                <a:solidFill>
                  <a:srgbClr val="FFFFFF">
                    <a:lumMod val="90000"/>
                    <a:lumOff val="10000"/>
                  </a:srgbClr>
                </a:solidFill>
                <a:latin typeface="Open Sans Light"/>
              </a:rPr>
              <a:t>scelta</a:t>
            </a:r>
            <a:r>
              <a:rPr lang="en-US" sz="2000" dirty="0">
                <a:solidFill>
                  <a:srgbClr val="FFFFFF">
                    <a:lumMod val="90000"/>
                    <a:lumOff val="10000"/>
                  </a:srgbClr>
                </a:solidFill>
                <a:latin typeface="Open Sans Light"/>
              </a:rPr>
              <a:t> </a:t>
            </a:r>
            <a:r>
              <a:rPr lang="en-US" sz="2000" dirty="0" err="1">
                <a:solidFill>
                  <a:srgbClr val="FFFFFF">
                    <a:lumMod val="90000"/>
                    <a:lumOff val="10000"/>
                  </a:srgbClr>
                </a:solidFill>
                <a:latin typeface="Open Sans Light"/>
              </a:rPr>
              <a:t>della</a:t>
            </a:r>
            <a:r>
              <a:rPr lang="en-US" sz="2000" dirty="0">
                <a:solidFill>
                  <a:srgbClr val="FFFFFF">
                    <a:lumMod val="90000"/>
                    <a:lumOff val="10000"/>
                  </a:srgbClr>
                </a:solidFill>
                <a:latin typeface="Open Sans Light"/>
              </a:rPr>
              <a:t> lingua ‘</a:t>
            </a:r>
            <a:r>
              <a:rPr lang="en-US" sz="2000" dirty="0" err="1">
                <a:solidFill>
                  <a:srgbClr val="FFFFFF">
                    <a:lumMod val="90000"/>
                    <a:lumOff val="10000"/>
                  </a:srgbClr>
                </a:solidFill>
                <a:latin typeface="Open Sans Light"/>
              </a:rPr>
              <a:t>parlata</a:t>
            </a:r>
            <a:r>
              <a:rPr lang="en-US" sz="2000" dirty="0">
                <a:solidFill>
                  <a:srgbClr val="FFFFFF">
                    <a:lumMod val="90000"/>
                    <a:lumOff val="10000"/>
                  </a:srgbClr>
                </a:solidFill>
                <a:latin typeface="Open Sans Light"/>
              </a:rPr>
              <a:t>’ dal bot.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31" name="Rectangle 22">
            <a:extLst>
              <a:ext uri="{FF2B5EF4-FFF2-40B4-BE49-F238E27FC236}">
                <a16:creationId xmlns:a16="http://schemas.microsoft.com/office/drawing/2014/main" id="{F377C627-655F-F7D6-F9D8-88A35E1A3298}"/>
              </a:ext>
            </a:extLst>
          </p:cNvPr>
          <p:cNvSpPr/>
          <p:nvPr/>
        </p:nvSpPr>
        <p:spPr>
          <a:xfrm flipH="1">
            <a:off x="9865310" y="10874859"/>
            <a:ext cx="1313181" cy="1446550"/>
          </a:xfrm>
          <a:prstGeom prst="rect">
            <a:avLst/>
          </a:prstGeom>
          <a:solidFill>
            <a:srgbClr val="131D29"/>
          </a:solidFill>
          <a:ln>
            <a:noFill/>
          </a:ln>
        </p:spPr>
        <p:txBody>
          <a:bodyPr wrap="none" anchor="ctr">
            <a:spAutoFit/>
          </a:bodyPr>
          <a:lstStyle/>
          <a:p>
            <a:pPr lvl="0" algn="ctr" defTabSz="914400">
              <a:defRPr/>
            </a:pPr>
            <a:r>
              <a:rPr lang="en-US" sz="8800" dirty="0">
                <a:solidFill>
                  <a:srgbClr val="BF9163"/>
                </a:solidFill>
                <a:latin typeface="Designball-Location-01" pitchFamily="2" charset="0"/>
                <a:ea typeface="Open Sans" panose="020B0606030504020204" pitchFamily="34" charset="0"/>
                <a:cs typeface="Arial" panose="020B0604020202020204" pitchFamily="34" charset="0"/>
              </a:rPr>
              <a:t>M</a:t>
            </a:r>
          </a:p>
        </p:txBody>
      </p:sp>
      <p:sp>
        <p:nvSpPr>
          <p:cNvPr id="2" name="CasellaDiTesto 1">
            <a:extLst>
              <a:ext uri="{FF2B5EF4-FFF2-40B4-BE49-F238E27FC236}">
                <a16:creationId xmlns:a16="http://schemas.microsoft.com/office/drawing/2014/main" id="{1E4B810E-1E93-626D-E1DE-8EE7737B742A}"/>
              </a:ext>
            </a:extLst>
          </p:cNvPr>
          <p:cNvSpPr txBox="1"/>
          <p:nvPr/>
        </p:nvSpPr>
        <p:spPr>
          <a:xfrm>
            <a:off x="713232" y="486401"/>
            <a:ext cx="5303520" cy="1077218"/>
          </a:xfrm>
          <a:prstGeom prst="rect">
            <a:avLst/>
          </a:prstGeom>
          <a:noFill/>
        </p:spPr>
        <p:txBody>
          <a:bodyPr wrap="square" rtlCol="0">
            <a:spAutoFit/>
          </a:bodyPr>
          <a:lstStyle/>
          <a:p>
            <a:r>
              <a:rPr lang="it-IT" sz="6400" dirty="0">
                <a:solidFill>
                  <a:schemeClr val="tx1">
                    <a:lumMod val="95000"/>
                  </a:schemeClr>
                </a:solidFill>
              </a:rPr>
              <a:t>Obiettivi</a:t>
            </a:r>
          </a:p>
        </p:txBody>
      </p:sp>
    </p:spTree>
    <p:extLst>
      <p:ext uri="{BB962C8B-B14F-4D97-AF65-F5344CB8AC3E}">
        <p14:creationId xmlns:p14="http://schemas.microsoft.com/office/powerpoint/2010/main" val="3380224745"/>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par>
                                <p:cTn id="11" presetID="49" presetClass="entr" presetSubtype="0" decel="100000"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 calcmode="lin" valueType="num">
                                      <p:cBhvr>
                                        <p:cTn id="15" dur="500" fill="hold"/>
                                        <p:tgtEl>
                                          <p:spTgt spid="11"/>
                                        </p:tgtEl>
                                        <p:attrNameLst>
                                          <p:attrName>style.rotation</p:attrName>
                                        </p:attrNameLst>
                                      </p:cBhvr>
                                      <p:tavLst>
                                        <p:tav tm="0">
                                          <p:val>
                                            <p:fltVal val="360"/>
                                          </p:val>
                                        </p:tav>
                                        <p:tav tm="100000">
                                          <p:val>
                                            <p:fltVal val="0"/>
                                          </p:val>
                                        </p:tav>
                                      </p:tavLst>
                                    </p:anim>
                                    <p:animEffect transition="in" filter="fade">
                                      <p:cBhvr>
                                        <p:cTn id="16" dur="500"/>
                                        <p:tgtEl>
                                          <p:spTgt spid="11"/>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49" presetClass="entr" presetSubtype="0" decel="100000" fill="hold" grpId="0" nodeType="withEffect">
                                  <p:stCondLst>
                                    <p:cond delay="3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 calcmode="lin" valueType="num">
                                      <p:cBhvr>
                                        <p:cTn id="24" dur="500" fill="hold"/>
                                        <p:tgtEl>
                                          <p:spTgt spid="14"/>
                                        </p:tgtEl>
                                        <p:attrNameLst>
                                          <p:attrName>style.rotation</p:attrName>
                                        </p:attrNameLst>
                                      </p:cBhvr>
                                      <p:tavLst>
                                        <p:tav tm="0">
                                          <p:val>
                                            <p:fltVal val="360"/>
                                          </p:val>
                                        </p:tav>
                                        <p:tav tm="100000">
                                          <p:val>
                                            <p:fltVal val="0"/>
                                          </p:val>
                                        </p:tav>
                                      </p:tavLst>
                                    </p:anim>
                                    <p:animEffect transition="in" filter="fade">
                                      <p:cBhvr>
                                        <p:cTn id="25" dur="500"/>
                                        <p:tgtEl>
                                          <p:spTgt spid="14"/>
                                        </p:tgtEl>
                                      </p:cBhvr>
                                    </p:animEffect>
                                  </p:childTnLst>
                                </p:cTn>
                              </p:par>
                              <p:par>
                                <p:cTn id="26" presetID="49" presetClass="entr" presetSubtype="0" decel="100000" fill="hold" grpId="0" nodeType="withEffect">
                                  <p:stCondLst>
                                    <p:cond delay="400"/>
                                  </p:stCondLst>
                                  <p:childTnLst>
                                    <p:set>
                                      <p:cBhvr>
                                        <p:cTn id="27" dur="1" fill="hold">
                                          <p:stCondLst>
                                            <p:cond delay="0"/>
                                          </p:stCondLst>
                                        </p:cTn>
                                        <p:tgtEl>
                                          <p:spTgt spid="20"/>
                                        </p:tgtEl>
                                        <p:attrNameLst>
                                          <p:attrName>style.visibility</p:attrName>
                                        </p:attrNameLst>
                                      </p:cBhvr>
                                      <p:to>
                                        <p:strVal val="visible"/>
                                      </p:to>
                                    </p:set>
                                    <p:anim calcmode="lin" valueType="num">
                                      <p:cBhvr>
                                        <p:cTn id="28" dur="500" fill="hold"/>
                                        <p:tgtEl>
                                          <p:spTgt spid="20"/>
                                        </p:tgtEl>
                                        <p:attrNameLst>
                                          <p:attrName>ppt_w</p:attrName>
                                        </p:attrNameLst>
                                      </p:cBhvr>
                                      <p:tavLst>
                                        <p:tav tm="0">
                                          <p:val>
                                            <p:fltVal val="0"/>
                                          </p:val>
                                        </p:tav>
                                        <p:tav tm="100000">
                                          <p:val>
                                            <p:strVal val="#ppt_w"/>
                                          </p:val>
                                        </p:tav>
                                      </p:tavLst>
                                    </p:anim>
                                    <p:anim calcmode="lin" valueType="num">
                                      <p:cBhvr>
                                        <p:cTn id="29" dur="500" fill="hold"/>
                                        <p:tgtEl>
                                          <p:spTgt spid="20"/>
                                        </p:tgtEl>
                                        <p:attrNameLst>
                                          <p:attrName>ppt_h</p:attrName>
                                        </p:attrNameLst>
                                      </p:cBhvr>
                                      <p:tavLst>
                                        <p:tav tm="0">
                                          <p:val>
                                            <p:fltVal val="0"/>
                                          </p:val>
                                        </p:tav>
                                        <p:tav tm="100000">
                                          <p:val>
                                            <p:strVal val="#ppt_h"/>
                                          </p:val>
                                        </p:tav>
                                      </p:tavLst>
                                    </p:anim>
                                    <p:anim calcmode="lin" valueType="num">
                                      <p:cBhvr>
                                        <p:cTn id="30" dur="500" fill="hold"/>
                                        <p:tgtEl>
                                          <p:spTgt spid="20"/>
                                        </p:tgtEl>
                                        <p:attrNameLst>
                                          <p:attrName>style.rotation</p:attrName>
                                        </p:attrNameLst>
                                      </p:cBhvr>
                                      <p:tavLst>
                                        <p:tav tm="0">
                                          <p:val>
                                            <p:fltVal val="360"/>
                                          </p:val>
                                        </p:tav>
                                        <p:tav tm="100000">
                                          <p:val>
                                            <p:fltVal val="0"/>
                                          </p:val>
                                        </p:tav>
                                      </p:tavLst>
                                    </p:anim>
                                    <p:animEffect transition="in" filter="fade">
                                      <p:cBhvr>
                                        <p:cTn id="31" dur="500"/>
                                        <p:tgtEl>
                                          <p:spTgt spid="20"/>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49" presetClass="entr" presetSubtype="0" decel="100000" fill="hold" grpId="0" nodeType="withEffect">
                                  <p:stCondLst>
                                    <p:cond delay="50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fltVal val="0"/>
                                          </p:val>
                                        </p:tav>
                                        <p:tav tm="100000">
                                          <p:val>
                                            <p:strVal val="#ppt_h"/>
                                          </p:val>
                                        </p:tav>
                                      </p:tavLst>
                                    </p:anim>
                                    <p:anim calcmode="lin" valueType="num">
                                      <p:cBhvr>
                                        <p:cTn id="39" dur="500" fill="hold"/>
                                        <p:tgtEl>
                                          <p:spTgt spid="15"/>
                                        </p:tgtEl>
                                        <p:attrNameLst>
                                          <p:attrName>style.rotation</p:attrName>
                                        </p:attrNameLst>
                                      </p:cBhvr>
                                      <p:tavLst>
                                        <p:tav tm="0">
                                          <p:val>
                                            <p:fltVal val="360"/>
                                          </p:val>
                                        </p:tav>
                                        <p:tav tm="100000">
                                          <p:val>
                                            <p:fltVal val="0"/>
                                          </p:val>
                                        </p:tav>
                                      </p:tavLst>
                                    </p:anim>
                                    <p:animEffect transition="in" filter="fade">
                                      <p:cBhvr>
                                        <p:cTn id="40" dur="500"/>
                                        <p:tgtEl>
                                          <p:spTgt spid="15"/>
                                        </p:tgtEl>
                                      </p:cBhvr>
                                    </p:animEffect>
                                  </p:childTnLst>
                                </p:cTn>
                              </p:par>
                              <p:par>
                                <p:cTn id="41" presetID="49" presetClass="entr" presetSubtype="0" decel="100000" fill="hold" grpId="0" nodeType="withEffect">
                                  <p:stCondLst>
                                    <p:cond delay="60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par>
                                <p:cTn id="47" presetID="10" presetClass="entr" presetSubtype="0" fill="hold" grpId="0" nodeType="withEffect">
                                  <p:stCondLst>
                                    <p:cond delay="70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49" presetClass="entr" presetSubtype="0" decel="100000" fill="hold" grpId="0" nodeType="withEffect">
                                  <p:stCondLst>
                                    <p:cond delay="80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 calcmode="lin" valueType="num">
                                      <p:cBhvr>
                                        <p:cTn id="54" dur="500" fill="hold"/>
                                        <p:tgtEl>
                                          <p:spTgt spid="16"/>
                                        </p:tgtEl>
                                        <p:attrNameLst>
                                          <p:attrName>style.rotation</p:attrName>
                                        </p:attrNameLst>
                                      </p:cBhvr>
                                      <p:tavLst>
                                        <p:tav tm="0">
                                          <p:val>
                                            <p:fltVal val="360"/>
                                          </p:val>
                                        </p:tav>
                                        <p:tav tm="100000">
                                          <p:val>
                                            <p:fltVal val="0"/>
                                          </p:val>
                                        </p:tav>
                                      </p:tavLst>
                                    </p:anim>
                                    <p:animEffect transition="in" filter="fade">
                                      <p:cBhvr>
                                        <p:cTn id="55" dur="500"/>
                                        <p:tgtEl>
                                          <p:spTgt spid="16"/>
                                        </p:tgtEl>
                                      </p:cBhvr>
                                    </p:animEffect>
                                  </p:childTnLst>
                                </p:cTn>
                              </p:par>
                              <p:par>
                                <p:cTn id="56" presetID="49" presetClass="entr" presetSubtype="0" decel="100000" fill="hold" grpId="0" nodeType="withEffect">
                                  <p:stCondLst>
                                    <p:cond delay="900"/>
                                  </p:stCondLst>
                                  <p:childTnLst>
                                    <p:set>
                                      <p:cBhvr>
                                        <p:cTn id="57" dur="1" fill="hold">
                                          <p:stCondLst>
                                            <p:cond delay="0"/>
                                          </p:stCondLst>
                                        </p:cTn>
                                        <p:tgtEl>
                                          <p:spTgt spid="23"/>
                                        </p:tgtEl>
                                        <p:attrNameLst>
                                          <p:attrName>style.visibility</p:attrName>
                                        </p:attrNameLst>
                                      </p:cBhvr>
                                      <p:to>
                                        <p:strVal val="visible"/>
                                      </p:to>
                                    </p:set>
                                    <p:anim calcmode="lin" valueType="num">
                                      <p:cBhvr>
                                        <p:cTn id="58" dur="500" fill="hold"/>
                                        <p:tgtEl>
                                          <p:spTgt spid="23"/>
                                        </p:tgtEl>
                                        <p:attrNameLst>
                                          <p:attrName>ppt_w</p:attrName>
                                        </p:attrNameLst>
                                      </p:cBhvr>
                                      <p:tavLst>
                                        <p:tav tm="0">
                                          <p:val>
                                            <p:fltVal val="0"/>
                                          </p:val>
                                        </p:tav>
                                        <p:tav tm="100000">
                                          <p:val>
                                            <p:strVal val="#ppt_w"/>
                                          </p:val>
                                        </p:tav>
                                      </p:tavLst>
                                    </p:anim>
                                    <p:anim calcmode="lin" valueType="num">
                                      <p:cBhvr>
                                        <p:cTn id="59" dur="500" fill="hold"/>
                                        <p:tgtEl>
                                          <p:spTgt spid="23"/>
                                        </p:tgtEl>
                                        <p:attrNameLst>
                                          <p:attrName>ppt_h</p:attrName>
                                        </p:attrNameLst>
                                      </p:cBhvr>
                                      <p:tavLst>
                                        <p:tav tm="0">
                                          <p:val>
                                            <p:fltVal val="0"/>
                                          </p:val>
                                        </p:tav>
                                        <p:tav tm="100000">
                                          <p:val>
                                            <p:strVal val="#ppt_h"/>
                                          </p:val>
                                        </p:tav>
                                      </p:tavLst>
                                    </p:anim>
                                    <p:anim calcmode="lin" valueType="num">
                                      <p:cBhvr>
                                        <p:cTn id="60" dur="500" fill="hold"/>
                                        <p:tgtEl>
                                          <p:spTgt spid="23"/>
                                        </p:tgtEl>
                                        <p:attrNameLst>
                                          <p:attrName>style.rotation</p:attrName>
                                        </p:attrNameLst>
                                      </p:cBhvr>
                                      <p:tavLst>
                                        <p:tav tm="0">
                                          <p:val>
                                            <p:fltVal val="360"/>
                                          </p:val>
                                        </p:tav>
                                        <p:tav tm="100000">
                                          <p:val>
                                            <p:fltVal val="0"/>
                                          </p:val>
                                        </p:tav>
                                      </p:tavLst>
                                    </p:anim>
                                    <p:animEffect transition="in" filter="fade">
                                      <p:cBhvr>
                                        <p:cTn id="61" dur="500"/>
                                        <p:tgtEl>
                                          <p:spTgt spid="23"/>
                                        </p:tgtEl>
                                      </p:cBhvr>
                                    </p:animEffect>
                                  </p:childTnLst>
                                </p:cTn>
                              </p:par>
                              <p:par>
                                <p:cTn id="62" presetID="10" presetClass="entr" presetSubtype="0" fill="hold" grpId="0" nodeType="withEffect">
                                  <p:stCondLst>
                                    <p:cond delay="100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49" presetClass="entr" presetSubtype="0" decel="100000" fill="hold" grpId="0" nodeType="withEffect">
                                  <p:stCondLst>
                                    <p:cond delay="1100"/>
                                  </p:stCondLst>
                                  <p:childTnLst>
                                    <p:set>
                                      <p:cBhvr>
                                        <p:cTn id="66" dur="1" fill="hold">
                                          <p:stCondLst>
                                            <p:cond delay="0"/>
                                          </p:stCondLst>
                                        </p:cTn>
                                        <p:tgtEl>
                                          <p:spTgt spid="26"/>
                                        </p:tgtEl>
                                        <p:attrNameLst>
                                          <p:attrName>style.visibility</p:attrName>
                                        </p:attrNameLst>
                                      </p:cBhvr>
                                      <p:to>
                                        <p:strVal val="visible"/>
                                      </p:to>
                                    </p:set>
                                    <p:anim calcmode="lin" valueType="num">
                                      <p:cBhvr>
                                        <p:cTn id="67" dur="500" fill="hold"/>
                                        <p:tgtEl>
                                          <p:spTgt spid="26"/>
                                        </p:tgtEl>
                                        <p:attrNameLst>
                                          <p:attrName>ppt_w</p:attrName>
                                        </p:attrNameLst>
                                      </p:cBhvr>
                                      <p:tavLst>
                                        <p:tav tm="0">
                                          <p:val>
                                            <p:fltVal val="0"/>
                                          </p:val>
                                        </p:tav>
                                        <p:tav tm="100000">
                                          <p:val>
                                            <p:strVal val="#ppt_w"/>
                                          </p:val>
                                        </p:tav>
                                      </p:tavLst>
                                    </p:anim>
                                    <p:anim calcmode="lin" valueType="num">
                                      <p:cBhvr>
                                        <p:cTn id="68" dur="500" fill="hold"/>
                                        <p:tgtEl>
                                          <p:spTgt spid="26"/>
                                        </p:tgtEl>
                                        <p:attrNameLst>
                                          <p:attrName>ppt_h</p:attrName>
                                        </p:attrNameLst>
                                      </p:cBhvr>
                                      <p:tavLst>
                                        <p:tav tm="0">
                                          <p:val>
                                            <p:fltVal val="0"/>
                                          </p:val>
                                        </p:tav>
                                        <p:tav tm="100000">
                                          <p:val>
                                            <p:strVal val="#ppt_h"/>
                                          </p:val>
                                        </p:tav>
                                      </p:tavLst>
                                    </p:anim>
                                    <p:anim calcmode="lin" valueType="num">
                                      <p:cBhvr>
                                        <p:cTn id="69" dur="500" fill="hold"/>
                                        <p:tgtEl>
                                          <p:spTgt spid="26"/>
                                        </p:tgtEl>
                                        <p:attrNameLst>
                                          <p:attrName>style.rotation</p:attrName>
                                        </p:attrNameLst>
                                      </p:cBhvr>
                                      <p:tavLst>
                                        <p:tav tm="0">
                                          <p:val>
                                            <p:fltVal val="360"/>
                                          </p:val>
                                        </p:tav>
                                        <p:tav tm="100000">
                                          <p:val>
                                            <p:fltVal val="0"/>
                                          </p:val>
                                        </p:tav>
                                      </p:tavLst>
                                    </p:anim>
                                    <p:animEffect transition="in" filter="fade">
                                      <p:cBhvr>
                                        <p:cTn id="70" dur="500"/>
                                        <p:tgtEl>
                                          <p:spTgt spid="26"/>
                                        </p:tgtEl>
                                      </p:cBhvr>
                                    </p:animEffect>
                                  </p:childTnLst>
                                </p:cTn>
                              </p:par>
                              <p:par>
                                <p:cTn id="71" presetID="49" presetClass="entr" presetSubtype="0" decel="100000" fill="hold" grpId="0" nodeType="withEffect">
                                  <p:stCondLst>
                                    <p:cond delay="1200"/>
                                  </p:stCondLst>
                                  <p:childTnLst>
                                    <p:set>
                                      <p:cBhvr>
                                        <p:cTn id="72" dur="1" fill="hold">
                                          <p:stCondLst>
                                            <p:cond delay="0"/>
                                          </p:stCondLst>
                                        </p:cTn>
                                        <p:tgtEl>
                                          <p:spTgt spid="28"/>
                                        </p:tgtEl>
                                        <p:attrNameLst>
                                          <p:attrName>style.visibility</p:attrName>
                                        </p:attrNameLst>
                                      </p:cBhvr>
                                      <p:to>
                                        <p:strVal val="visible"/>
                                      </p:to>
                                    </p:set>
                                    <p:anim calcmode="lin" valueType="num">
                                      <p:cBhvr>
                                        <p:cTn id="73" dur="500" fill="hold"/>
                                        <p:tgtEl>
                                          <p:spTgt spid="28"/>
                                        </p:tgtEl>
                                        <p:attrNameLst>
                                          <p:attrName>ppt_w</p:attrName>
                                        </p:attrNameLst>
                                      </p:cBhvr>
                                      <p:tavLst>
                                        <p:tav tm="0">
                                          <p:val>
                                            <p:fltVal val="0"/>
                                          </p:val>
                                        </p:tav>
                                        <p:tav tm="100000">
                                          <p:val>
                                            <p:strVal val="#ppt_w"/>
                                          </p:val>
                                        </p:tav>
                                      </p:tavLst>
                                    </p:anim>
                                    <p:anim calcmode="lin" valueType="num">
                                      <p:cBhvr>
                                        <p:cTn id="74" dur="500" fill="hold"/>
                                        <p:tgtEl>
                                          <p:spTgt spid="28"/>
                                        </p:tgtEl>
                                        <p:attrNameLst>
                                          <p:attrName>ppt_h</p:attrName>
                                        </p:attrNameLst>
                                      </p:cBhvr>
                                      <p:tavLst>
                                        <p:tav tm="0">
                                          <p:val>
                                            <p:fltVal val="0"/>
                                          </p:val>
                                        </p:tav>
                                        <p:tav tm="100000">
                                          <p:val>
                                            <p:strVal val="#ppt_h"/>
                                          </p:val>
                                        </p:tav>
                                      </p:tavLst>
                                    </p:anim>
                                    <p:anim calcmode="lin" valueType="num">
                                      <p:cBhvr>
                                        <p:cTn id="75" dur="500" fill="hold"/>
                                        <p:tgtEl>
                                          <p:spTgt spid="28"/>
                                        </p:tgtEl>
                                        <p:attrNameLst>
                                          <p:attrName>style.rotation</p:attrName>
                                        </p:attrNameLst>
                                      </p:cBhvr>
                                      <p:tavLst>
                                        <p:tav tm="0">
                                          <p:val>
                                            <p:fltVal val="360"/>
                                          </p:val>
                                        </p:tav>
                                        <p:tav tm="100000">
                                          <p:val>
                                            <p:fltVal val="0"/>
                                          </p:val>
                                        </p:tav>
                                      </p:tavLst>
                                    </p:anim>
                                    <p:animEffect transition="in" filter="fade">
                                      <p:cBhvr>
                                        <p:cTn id="76" dur="500"/>
                                        <p:tgtEl>
                                          <p:spTgt spid="28"/>
                                        </p:tgtEl>
                                      </p:cBhvr>
                                    </p:animEffect>
                                  </p:childTnLst>
                                </p:cTn>
                              </p:par>
                              <p:par>
                                <p:cTn id="77" presetID="10" presetClass="entr" presetSubtype="0" fill="hold" grpId="0" nodeType="withEffect">
                                  <p:stCondLst>
                                    <p:cond delay="130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49" presetClass="entr" presetSubtype="0" decel="100000" fill="hold" grpId="0" nodeType="withEffect">
                                  <p:stCondLst>
                                    <p:cond delay="1400"/>
                                  </p:stCondLst>
                                  <p:childTnLst>
                                    <p:set>
                                      <p:cBhvr>
                                        <p:cTn id="81" dur="1" fill="hold">
                                          <p:stCondLst>
                                            <p:cond delay="0"/>
                                          </p:stCondLst>
                                        </p:cTn>
                                        <p:tgtEl>
                                          <p:spTgt spid="29"/>
                                        </p:tgtEl>
                                        <p:attrNameLst>
                                          <p:attrName>style.visibility</p:attrName>
                                        </p:attrNameLst>
                                      </p:cBhvr>
                                      <p:to>
                                        <p:strVal val="visible"/>
                                      </p:to>
                                    </p:set>
                                    <p:anim calcmode="lin" valueType="num">
                                      <p:cBhvr>
                                        <p:cTn id="82" dur="500" fill="hold"/>
                                        <p:tgtEl>
                                          <p:spTgt spid="29"/>
                                        </p:tgtEl>
                                        <p:attrNameLst>
                                          <p:attrName>ppt_w</p:attrName>
                                        </p:attrNameLst>
                                      </p:cBhvr>
                                      <p:tavLst>
                                        <p:tav tm="0">
                                          <p:val>
                                            <p:fltVal val="0"/>
                                          </p:val>
                                        </p:tav>
                                        <p:tav tm="100000">
                                          <p:val>
                                            <p:strVal val="#ppt_w"/>
                                          </p:val>
                                        </p:tav>
                                      </p:tavLst>
                                    </p:anim>
                                    <p:anim calcmode="lin" valueType="num">
                                      <p:cBhvr>
                                        <p:cTn id="83" dur="500" fill="hold"/>
                                        <p:tgtEl>
                                          <p:spTgt spid="29"/>
                                        </p:tgtEl>
                                        <p:attrNameLst>
                                          <p:attrName>ppt_h</p:attrName>
                                        </p:attrNameLst>
                                      </p:cBhvr>
                                      <p:tavLst>
                                        <p:tav tm="0">
                                          <p:val>
                                            <p:fltVal val="0"/>
                                          </p:val>
                                        </p:tav>
                                        <p:tav tm="100000">
                                          <p:val>
                                            <p:strVal val="#ppt_h"/>
                                          </p:val>
                                        </p:tav>
                                      </p:tavLst>
                                    </p:anim>
                                    <p:anim calcmode="lin" valueType="num">
                                      <p:cBhvr>
                                        <p:cTn id="84" dur="500" fill="hold"/>
                                        <p:tgtEl>
                                          <p:spTgt spid="29"/>
                                        </p:tgtEl>
                                        <p:attrNameLst>
                                          <p:attrName>style.rotation</p:attrName>
                                        </p:attrNameLst>
                                      </p:cBhvr>
                                      <p:tavLst>
                                        <p:tav tm="0">
                                          <p:val>
                                            <p:fltVal val="360"/>
                                          </p:val>
                                        </p:tav>
                                        <p:tav tm="100000">
                                          <p:val>
                                            <p:fltVal val="0"/>
                                          </p:val>
                                        </p:tav>
                                      </p:tavLst>
                                    </p:anim>
                                    <p:animEffect transition="in" filter="fade">
                                      <p:cBhvr>
                                        <p:cTn id="85" dur="500"/>
                                        <p:tgtEl>
                                          <p:spTgt spid="29"/>
                                        </p:tgtEl>
                                      </p:cBhvr>
                                    </p:animEffect>
                                  </p:childTnLst>
                                </p:cTn>
                              </p:par>
                              <p:par>
                                <p:cTn id="86" presetID="49" presetClass="entr" presetSubtype="0" decel="100000" fill="hold" grpId="0" nodeType="withEffect">
                                  <p:stCondLst>
                                    <p:cond delay="1500"/>
                                  </p:stCondLst>
                                  <p:childTnLst>
                                    <p:set>
                                      <p:cBhvr>
                                        <p:cTn id="87" dur="1" fill="hold">
                                          <p:stCondLst>
                                            <p:cond delay="0"/>
                                          </p:stCondLst>
                                        </p:cTn>
                                        <p:tgtEl>
                                          <p:spTgt spid="31"/>
                                        </p:tgtEl>
                                        <p:attrNameLst>
                                          <p:attrName>style.visibility</p:attrName>
                                        </p:attrNameLst>
                                      </p:cBhvr>
                                      <p:to>
                                        <p:strVal val="visible"/>
                                      </p:to>
                                    </p:set>
                                    <p:anim calcmode="lin" valueType="num">
                                      <p:cBhvr>
                                        <p:cTn id="88" dur="500" fill="hold"/>
                                        <p:tgtEl>
                                          <p:spTgt spid="31"/>
                                        </p:tgtEl>
                                        <p:attrNameLst>
                                          <p:attrName>ppt_w</p:attrName>
                                        </p:attrNameLst>
                                      </p:cBhvr>
                                      <p:tavLst>
                                        <p:tav tm="0">
                                          <p:val>
                                            <p:fltVal val="0"/>
                                          </p:val>
                                        </p:tav>
                                        <p:tav tm="100000">
                                          <p:val>
                                            <p:strVal val="#ppt_w"/>
                                          </p:val>
                                        </p:tav>
                                      </p:tavLst>
                                    </p:anim>
                                    <p:anim calcmode="lin" valueType="num">
                                      <p:cBhvr>
                                        <p:cTn id="89" dur="500" fill="hold"/>
                                        <p:tgtEl>
                                          <p:spTgt spid="31"/>
                                        </p:tgtEl>
                                        <p:attrNameLst>
                                          <p:attrName>ppt_h</p:attrName>
                                        </p:attrNameLst>
                                      </p:cBhvr>
                                      <p:tavLst>
                                        <p:tav tm="0">
                                          <p:val>
                                            <p:fltVal val="0"/>
                                          </p:val>
                                        </p:tav>
                                        <p:tav tm="100000">
                                          <p:val>
                                            <p:strVal val="#ppt_h"/>
                                          </p:val>
                                        </p:tav>
                                      </p:tavLst>
                                    </p:anim>
                                    <p:anim calcmode="lin" valueType="num">
                                      <p:cBhvr>
                                        <p:cTn id="90" dur="500" fill="hold"/>
                                        <p:tgtEl>
                                          <p:spTgt spid="31"/>
                                        </p:tgtEl>
                                        <p:attrNameLst>
                                          <p:attrName>style.rotation</p:attrName>
                                        </p:attrNameLst>
                                      </p:cBhvr>
                                      <p:tavLst>
                                        <p:tav tm="0">
                                          <p:val>
                                            <p:fltVal val="360"/>
                                          </p:val>
                                        </p:tav>
                                        <p:tav tm="100000">
                                          <p:val>
                                            <p:fltVal val="0"/>
                                          </p:val>
                                        </p:tav>
                                      </p:tavLst>
                                    </p:anim>
                                    <p:animEffect transition="in" filter="fade">
                                      <p:cBhvr>
                                        <p:cTn id="91" dur="500"/>
                                        <p:tgtEl>
                                          <p:spTgt spid="31"/>
                                        </p:tgtEl>
                                      </p:cBhvr>
                                    </p:animEffect>
                                  </p:childTnLst>
                                </p:cTn>
                              </p:par>
                              <p:par>
                                <p:cTn id="92" presetID="10" presetClass="entr" presetSubtype="0" fill="hold" grpId="0" nodeType="withEffect">
                                  <p:stCondLst>
                                    <p:cond delay="1600"/>
                                  </p:stCondLst>
                                  <p:childTnLst>
                                    <p:set>
                                      <p:cBhvr>
                                        <p:cTn id="93" dur="1" fill="hold">
                                          <p:stCondLst>
                                            <p:cond delay="0"/>
                                          </p:stCondLst>
                                        </p:cTn>
                                        <p:tgtEl>
                                          <p:spTgt spid="30"/>
                                        </p:tgtEl>
                                        <p:attrNameLst>
                                          <p:attrName>style.visibility</p:attrName>
                                        </p:attrNameLst>
                                      </p:cBhvr>
                                      <p:to>
                                        <p:strVal val="visible"/>
                                      </p:to>
                                    </p:set>
                                    <p:animEffect transition="in" filter="fade">
                                      <p:cBhvr>
                                        <p:cTn id="9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4" grpId="0" animBg="1"/>
      <p:bldP spid="15" grpId="0" animBg="1"/>
      <p:bldP spid="16" grpId="0" animBg="1"/>
      <p:bldP spid="17" grpId="0"/>
      <p:bldP spid="18" grpId="0" animBg="1"/>
      <p:bldP spid="19" grpId="0"/>
      <p:bldP spid="20" grpId="0" animBg="1"/>
      <p:bldP spid="22" grpId="0"/>
      <p:bldP spid="23" grpId="0" animBg="1"/>
      <p:bldP spid="26" grpId="0" animBg="1"/>
      <p:bldP spid="27" grpId="0"/>
      <p:bldP spid="28" grpId="0" animBg="1"/>
      <p:bldP spid="29" grpId="0" animBg="1"/>
      <p:bldP spid="30" grpId="0"/>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131D29"/>
        </a:solidFill>
        <a:effectLst/>
      </p:bgPr>
    </p:bg>
    <p:spTree>
      <p:nvGrpSpPr>
        <p:cNvPr id="1" name=""/>
        <p:cNvGrpSpPr/>
        <p:nvPr/>
      </p:nvGrpSpPr>
      <p:grpSpPr>
        <a:xfrm>
          <a:off x="0" y="0"/>
          <a:ext cx="0" cy="0"/>
          <a:chOff x="0" y="0"/>
          <a:chExt cx="0" cy="0"/>
        </a:xfrm>
      </p:grpSpPr>
      <p:cxnSp>
        <p:nvCxnSpPr>
          <p:cNvPr id="7" name="Straight Connector 6"/>
          <p:cNvCxnSpPr/>
          <p:nvPr/>
        </p:nvCxnSpPr>
        <p:spPr>
          <a:xfrm>
            <a:off x="12193587" y="0"/>
            <a:ext cx="0" cy="3762102"/>
          </a:xfrm>
          <a:prstGeom prst="line">
            <a:avLst/>
          </a:prstGeom>
          <a:ln w="6350">
            <a:solidFill>
              <a:schemeClr val="tx1">
                <a:lumMod val="90000"/>
                <a:lumOff val="1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9966372" y="999309"/>
            <a:ext cx="4454434" cy="4454434"/>
          </a:xfrm>
          <a:prstGeom prst="ellipse">
            <a:avLst/>
          </a:prstGeom>
          <a:solidFill>
            <a:srgbClr val="C19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0" name="Parallelogram 4"/>
          <p:cNvSpPr/>
          <p:nvPr/>
        </p:nvSpPr>
        <p:spPr>
          <a:xfrm flipH="1">
            <a:off x="14420805" y="1752713"/>
            <a:ext cx="3267700" cy="1809030"/>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728485 h 1728485"/>
              <a:gd name="connsiteX1" fmla="*/ 948494 w 2808312"/>
              <a:gd name="connsiteY1" fmla="*/ 144309 h 1728485"/>
              <a:gd name="connsiteX2" fmla="*/ 2808312 w 2808312"/>
              <a:gd name="connsiteY2" fmla="*/ 144309 h 1728485"/>
              <a:gd name="connsiteX0" fmla="*/ 0 w 2614299"/>
              <a:gd name="connsiteY0" fmla="*/ 1992452 h 1992452"/>
              <a:gd name="connsiteX1" fmla="*/ 754481 w 2614299"/>
              <a:gd name="connsiteY1" fmla="*/ 144309 h 1992452"/>
              <a:gd name="connsiteX2" fmla="*/ 2614299 w 2614299"/>
              <a:gd name="connsiteY2" fmla="*/ 144309 h 1992452"/>
              <a:gd name="connsiteX0" fmla="*/ 0 w 2614299"/>
              <a:gd name="connsiteY0" fmla="*/ 1992452 h 1992452"/>
              <a:gd name="connsiteX1" fmla="*/ 754481 w 2614299"/>
              <a:gd name="connsiteY1" fmla="*/ 144309 h 1992452"/>
              <a:gd name="connsiteX2" fmla="*/ 2614299 w 2614299"/>
              <a:gd name="connsiteY2" fmla="*/ 144309 h 1992452"/>
              <a:gd name="connsiteX0" fmla="*/ 0 w 2366393"/>
              <a:gd name="connsiteY0" fmla="*/ 1976925 h 1976925"/>
              <a:gd name="connsiteX1" fmla="*/ 506575 w 2366393"/>
              <a:gd name="connsiteY1" fmla="*/ 144309 h 1976925"/>
              <a:gd name="connsiteX2" fmla="*/ 2366393 w 2366393"/>
              <a:gd name="connsiteY2" fmla="*/ 144309 h 1976925"/>
              <a:gd name="connsiteX0" fmla="*/ 0 w 2366393"/>
              <a:gd name="connsiteY0" fmla="*/ 2147727 h 2147727"/>
              <a:gd name="connsiteX1" fmla="*/ 506575 w 2366393"/>
              <a:gd name="connsiteY1" fmla="*/ 144309 h 2147727"/>
              <a:gd name="connsiteX2" fmla="*/ 2366393 w 2366393"/>
              <a:gd name="connsiteY2" fmla="*/ 144309 h 2147727"/>
              <a:gd name="connsiteX0" fmla="*/ 0 w 2377685"/>
              <a:gd name="connsiteY0" fmla="*/ 1562120 h 1562120"/>
              <a:gd name="connsiteX1" fmla="*/ 517867 w 2377685"/>
              <a:gd name="connsiteY1" fmla="*/ 144309 h 1562120"/>
              <a:gd name="connsiteX2" fmla="*/ 2377685 w 2377685"/>
              <a:gd name="connsiteY2" fmla="*/ 144309 h 1562120"/>
              <a:gd name="connsiteX0" fmla="*/ 0 w 2377685"/>
              <a:gd name="connsiteY0" fmla="*/ 1462374 h 1462374"/>
              <a:gd name="connsiteX1" fmla="*/ 946953 w 2377685"/>
              <a:gd name="connsiteY1" fmla="*/ 199098 h 1462374"/>
              <a:gd name="connsiteX2" fmla="*/ 2377685 w 2377685"/>
              <a:gd name="connsiteY2" fmla="*/ 44563 h 1462374"/>
              <a:gd name="connsiteX0" fmla="*/ 0 w 1790514"/>
              <a:gd name="connsiteY0" fmla="*/ 1120770 h 1120770"/>
              <a:gd name="connsiteX1" fmla="*/ 359782 w 1790514"/>
              <a:gd name="connsiteY1" fmla="*/ 199098 h 1120770"/>
              <a:gd name="connsiteX2" fmla="*/ 1790514 w 1790514"/>
              <a:gd name="connsiteY2" fmla="*/ 44563 h 1120770"/>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271094"/>
              <a:gd name="connsiteY0" fmla="*/ 535837 h 535837"/>
              <a:gd name="connsiteX1" fmla="*/ 258157 w 1271094"/>
              <a:gd name="connsiteY1" fmla="*/ 216039 h 535837"/>
              <a:gd name="connsiteX2" fmla="*/ 1271094 w 1271094"/>
              <a:gd name="connsiteY2" fmla="*/ 28970 h 535837"/>
              <a:gd name="connsiteX0" fmla="*/ 0 w 1271094"/>
              <a:gd name="connsiteY0" fmla="*/ 535837 h 535837"/>
              <a:gd name="connsiteX1" fmla="*/ 258157 w 1271094"/>
              <a:gd name="connsiteY1" fmla="*/ 216039 h 535837"/>
              <a:gd name="connsiteX2" fmla="*/ 1271094 w 1271094"/>
              <a:gd name="connsiteY2" fmla="*/ 28970 h 535837"/>
              <a:gd name="connsiteX0" fmla="*/ 0 w 1271094"/>
              <a:gd name="connsiteY0" fmla="*/ 506867 h 506867"/>
              <a:gd name="connsiteX1" fmla="*/ 1271094 w 1271094"/>
              <a:gd name="connsiteY1" fmla="*/ 0 h 506867"/>
              <a:gd name="connsiteX0" fmla="*/ 0 w 1271094"/>
              <a:gd name="connsiteY0" fmla="*/ 506867 h 506867"/>
              <a:gd name="connsiteX1" fmla="*/ 1271094 w 1271094"/>
              <a:gd name="connsiteY1" fmla="*/ 0 h 506867"/>
            </a:gdLst>
            <a:ahLst/>
            <a:cxnLst>
              <a:cxn ang="0">
                <a:pos x="connsiteX0" y="connsiteY0"/>
              </a:cxn>
              <a:cxn ang="0">
                <a:pos x="connsiteX1" y="connsiteY1"/>
              </a:cxn>
            </a:cxnLst>
            <a:rect l="l" t="t" r="r" b="b"/>
            <a:pathLst>
              <a:path w="1271094" h="506867">
                <a:moveTo>
                  <a:pt x="0" y="506867"/>
                </a:moveTo>
                <a:cubicBezTo>
                  <a:pt x="235973" y="-131795"/>
                  <a:pt x="847396" y="168956"/>
                  <a:pt x="1271094" y="0"/>
                </a:cubicBezTo>
              </a:path>
            </a:pathLst>
          </a:custGeom>
          <a:noFill/>
          <a:ln w="6350" cap="rnd">
            <a:solidFill>
              <a:schemeClr val="tx1">
                <a:lumMod val="90000"/>
                <a:lumOff val="10000"/>
              </a:schemeClr>
            </a:solidFill>
            <a:round/>
            <a:headEnd type="oval" w="lg" len="lg"/>
            <a:tailEnd type="oval" w="lg" len="lg"/>
          </a:ln>
          <a:effectLst>
            <a:outerShdw blurRad="50800" dist="508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1" name="Parallelogram 4"/>
          <p:cNvSpPr/>
          <p:nvPr/>
        </p:nvSpPr>
        <p:spPr>
          <a:xfrm>
            <a:off x="8567672" y="4784331"/>
            <a:ext cx="1665786" cy="4128950"/>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584176 h 1584176"/>
              <a:gd name="connsiteX1" fmla="*/ 711368 w 2808312"/>
              <a:gd name="connsiteY1" fmla="*/ 517891 h 1584176"/>
              <a:gd name="connsiteX2" fmla="*/ 2808312 w 2808312"/>
              <a:gd name="connsiteY2" fmla="*/ 0 h 1584176"/>
              <a:gd name="connsiteX0" fmla="*/ 0 w 2808312"/>
              <a:gd name="connsiteY0" fmla="*/ 1584176 h 1584176"/>
              <a:gd name="connsiteX1" fmla="*/ 711368 w 2808312"/>
              <a:gd name="connsiteY1" fmla="*/ 517891 h 1584176"/>
              <a:gd name="connsiteX2" fmla="*/ 1739600 w 2808312"/>
              <a:gd name="connsiteY2" fmla="*/ 130096 h 1584176"/>
              <a:gd name="connsiteX3" fmla="*/ 2808312 w 2808312"/>
              <a:gd name="connsiteY3" fmla="*/ 0 h 1584176"/>
              <a:gd name="connsiteX0" fmla="*/ 0 w 2808312"/>
              <a:gd name="connsiteY0" fmla="*/ 1584176 h 1584176"/>
              <a:gd name="connsiteX1" fmla="*/ 711368 w 2808312"/>
              <a:gd name="connsiteY1" fmla="*/ 517891 h 1584176"/>
              <a:gd name="connsiteX2" fmla="*/ 1881876 w 2808312"/>
              <a:gd name="connsiteY2" fmla="*/ 309366 h 1584176"/>
              <a:gd name="connsiteX3" fmla="*/ 2808312 w 2808312"/>
              <a:gd name="connsiteY3" fmla="*/ 0 h 1584176"/>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69674"/>
              <a:gd name="connsiteY0" fmla="*/ 1872999 h 1872999"/>
              <a:gd name="connsiteX1" fmla="*/ 711368 w 2069674"/>
              <a:gd name="connsiteY1" fmla="*/ 806714 h 1872999"/>
              <a:gd name="connsiteX2" fmla="*/ 1881876 w 2069674"/>
              <a:gd name="connsiteY2" fmla="*/ 598189 h 1872999"/>
              <a:gd name="connsiteX3" fmla="*/ 1978369 w 2069674"/>
              <a:gd name="connsiteY3" fmla="*/ 0 h 1872999"/>
              <a:gd name="connsiteX0" fmla="*/ 0 w 1980086"/>
              <a:gd name="connsiteY0" fmla="*/ 1872999 h 1872999"/>
              <a:gd name="connsiteX1" fmla="*/ 711368 w 1980086"/>
              <a:gd name="connsiteY1" fmla="*/ 806714 h 1872999"/>
              <a:gd name="connsiteX2" fmla="*/ 1621037 w 1980086"/>
              <a:gd name="connsiteY2" fmla="*/ 639272 h 1872999"/>
              <a:gd name="connsiteX3" fmla="*/ 1978369 w 1980086"/>
              <a:gd name="connsiteY3" fmla="*/ 0 h 1872999"/>
              <a:gd name="connsiteX0" fmla="*/ 0 w 1978701"/>
              <a:gd name="connsiteY0" fmla="*/ 1872999 h 1872999"/>
              <a:gd name="connsiteX1" fmla="*/ 711368 w 1978701"/>
              <a:gd name="connsiteY1" fmla="*/ 806714 h 1872999"/>
              <a:gd name="connsiteX2" fmla="*/ 1449861 w 1978701"/>
              <a:gd name="connsiteY2" fmla="*/ 639272 h 1872999"/>
              <a:gd name="connsiteX3" fmla="*/ 1978369 w 1978701"/>
              <a:gd name="connsiteY3" fmla="*/ 0 h 1872999"/>
              <a:gd name="connsiteX0" fmla="*/ 0 w 1978701"/>
              <a:gd name="connsiteY0" fmla="*/ 1872999 h 1872999"/>
              <a:gd name="connsiteX1" fmla="*/ 711368 w 1978701"/>
              <a:gd name="connsiteY1" fmla="*/ 1007563 h 1872999"/>
              <a:gd name="connsiteX2" fmla="*/ 1449861 w 1978701"/>
              <a:gd name="connsiteY2" fmla="*/ 639272 h 1872999"/>
              <a:gd name="connsiteX3" fmla="*/ 1978369 w 1978701"/>
              <a:gd name="connsiteY3" fmla="*/ 0 h 1872999"/>
              <a:gd name="connsiteX0" fmla="*/ 0 w 2010262"/>
              <a:gd name="connsiteY0" fmla="*/ 2344512 h 2344512"/>
              <a:gd name="connsiteX1" fmla="*/ 742929 w 2010262"/>
              <a:gd name="connsiteY1" fmla="*/ 1007563 h 2344512"/>
              <a:gd name="connsiteX2" fmla="*/ 1481422 w 2010262"/>
              <a:gd name="connsiteY2" fmla="*/ 639272 h 2344512"/>
              <a:gd name="connsiteX3" fmla="*/ 2009930 w 2010262"/>
              <a:gd name="connsiteY3" fmla="*/ 0 h 2344512"/>
              <a:gd name="connsiteX0" fmla="*/ 0 w 2010262"/>
              <a:gd name="connsiteY0" fmla="*/ 2344512 h 2344512"/>
              <a:gd name="connsiteX1" fmla="*/ 742929 w 2010262"/>
              <a:gd name="connsiteY1" fmla="*/ 1007563 h 2344512"/>
              <a:gd name="connsiteX2" fmla="*/ 1481422 w 2010262"/>
              <a:gd name="connsiteY2" fmla="*/ 639272 h 2344512"/>
              <a:gd name="connsiteX3" fmla="*/ 2009930 w 2010262"/>
              <a:gd name="connsiteY3" fmla="*/ 0 h 2344512"/>
              <a:gd name="connsiteX0" fmla="*/ 0 w 2010076"/>
              <a:gd name="connsiteY0" fmla="*/ 2344512 h 2344512"/>
              <a:gd name="connsiteX1" fmla="*/ 742929 w 2010076"/>
              <a:gd name="connsiteY1" fmla="*/ 1007563 h 2344512"/>
              <a:gd name="connsiteX2" fmla="*/ 1228478 w 2010076"/>
              <a:gd name="connsiteY2" fmla="*/ 366468 h 2344512"/>
              <a:gd name="connsiteX3" fmla="*/ 2009930 w 2010076"/>
              <a:gd name="connsiteY3" fmla="*/ 0 h 2344512"/>
              <a:gd name="connsiteX0" fmla="*/ 0 w 2010076"/>
              <a:gd name="connsiteY0" fmla="*/ 2344512 h 2344512"/>
              <a:gd name="connsiteX1" fmla="*/ 341195 w 2010076"/>
              <a:gd name="connsiteY1" fmla="*/ 623617 h 2344512"/>
              <a:gd name="connsiteX2" fmla="*/ 1228478 w 2010076"/>
              <a:gd name="connsiteY2" fmla="*/ 366468 h 2344512"/>
              <a:gd name="connsiteX3" fmla="*/ 2009930 w 2010076"/>
              <a:gd name="connsiteY3" fmla="*/ 0 h 2344512"/>
              <a:gd name="connsiteX0" fmla="*/ 178643 w 1742348"/>
              <a:gd name="connsiteY0" fmla="*/ 1596827 h 1596827"/>
              <a:gd name="connsiteX1" fmla="*/ 73467 w 1742348"/>
              <a:gd name="connsiteY1" fmla="*/ 623617 h 1596827"/>
              <a:gd name="connsiteX2" fmla="*/ 960750 w 1742348"/>
              <a:gd name="connsiteY2" fmla="*/ 366468 h 1596827"/>
              <a:gd name="connsiteX3" fmla="*/ 1742202 w 1742348"/>
              <a:gd name="connsiteY3" fmla="*/ 0 h 1596827"/>
              <a:gd name="connsiteX0" fmla="*/ 178642 w 1742279"/>
              <a:gd name="connsiteY0" fmla="*/ 1596827 h 1596827"/>
              <a:gd name="connsiteX1" fmla="*/ 73466 w 1742279"/>
              <a:gd name="connsiteY1" fmla="*/ 623617 h 1596827"/>
              <a:gd name="connsiteX2" fmla="*/ 573894 w 1742279"/>
              <a:gd name="connsiteY2" fmla="*/ 73457 h 1596827"/>
              <a:gd name="connsiteX3" fmla="*/ 1742201 w 1742279"/>
              <a:gd name="connsiteY3" fmla="*/ 0 h 1596827"/>
              <a:gd name="connsiteX0" fmla="*/ 178642 w 773666"/>
              <a:gd name="connsiteY0" fmla="*/ 1990878 h 1990878"/>
              <a:gd name="connsiteX1" fmla="*/ 73466 w 773666"/>
              <a:gd name="connsiteY1" fmla="*/ 1017668 h 1990878"/>
              <a:gd name="connsiteX2" fmla="*/ 573894 w 773666"/>
              <a:gd name="connsiteY2" fmla="*/ 467508 h 1990878"/>
              <a:gd name="connsiteX3" fmla="*/ 700669 w 773666"/>
              <a:gd name="connsiteY3" fmla="*/ 0 h 1990878"/>
              <a:gd name="connsiteX0" fmla="*/ 178642 w 701028"/>
              <a:gd name="connsiteY0" fmla="*/ 1990878 h 1990878"/>
              <a:gd name="connsiteX1" fmla="*/ 73466 w 701028"/>
              <a:gd name="connsiteY1" fmla="*/ 1017668 h 1990878"/>
              <a:gd name="connsiteX2" fmla="*/ 187040 w 701028"/>
              <a:gd name="connsiteY2" fmla="*/ 507923 h 1990878"/>
              <a:gd name="connsiteX3" fmla="*/ 700669 w 701028"/>
              <a:gd name="connsiteY3" fmla="*/ 0 h 1990878"/>
              <a:gd name="connsiteX0" fmla="*/ 178642 w 700820"/>
              <a:gd name="connsiteY0" fmla="*/ 1990878 h 1990878"/>
              <a:gd name="connsiteX1" fmla="*/ 73466 w 700820"/>
              <a:gd name="connsiteY1" fmla="*/ 1017668 h 1990878"/>
              <a:gd name="connsiteX2" fmla="*/ 187040 w 700820"/>
              <a:gd name="connsiteY2" fmla="*/ 507923 h 1990878"/>
              <a:gd name="connsiteX3" fmla="*/ 700669 w 700820"/>
              <a:gd name="connsiteY3" fmla="*/ 0 h 1990878"/>
              <a:gd name="connsiteX0" fmla="*/ 178642 w 700669"/>
              <a:gd name="connsiteY0" fmla="*/ 1990878 h 1990878"/>
              <a:gd name="connsiteX1" fmla="*/ 73466 w 700669"/>
              <a:gd name="connsiteY1" fmla="*/ 1017668 h 1990878"/>
              <a:gd name="connsiteX2" fmla="*/ 700669 w 700669"/>
              <a:gd name="connsiteY2" fmla="*/ 0 h 1990878"/>
              <a:gd name="connsiteX0" fmla="*/ 390094 w 912121"/>
              <a:gd name="connsiteY0" fmla="*/ 1990878 h 1990878"/>
              <a:gd name="connsiteX1" fmla="*/ 61731 w 912121"/>
              <a:gd name="connsiteY1" fmla="*/ 906526 h 1990878"/>
              <a:gd name="connsiteX2" fmla="*/ 912121 w 912121"/>
              <a:gd name="connsiteY2" fmla="*/ 0 h 1990878"/>
              <a:gd name="connsiteX0" fmla="*/ 385829 w 907856"/>
              <a:gd name="connsiteY0" fmla="*/ 1990878 h 1990878"/>
              <a:gd name="connsiteX1" fmla="*/ 57466 w 907856"/>
              <a:gd name="connsiteY1" fmla="*/ 906526 h 1990878"/>
              <a:gd name="connsiteX2" fmla="*/ 907856 w 907856"/>
              <a:gd name="connsiteY2" fmla="*/ 0 h 1990878"/>
              <a:gd name="connsiteX0" fmla="*/ 385829 w 907856"/>
              <a:gd name="connsiteY0" fmla="*/ 1990878 h 1990878"/>
              <a:gd name="connsiteX1" fmla="*/ 57466 w 907856"/>
              <a:gd name="connsiteY1" fmla="*/ 906526 h 1990878"/>
              <a:gd name="connsiteX2" fmla="*/ 907856 w 907856"/>
              <a:gd name="connsiteY2" fmla="*/ 0 h 1990878"/>
              <a:gd name="connsiteX0" fmla="*/ 644343 w 898546"/>
              <a:gd name="connsiteY0" fmla="*/ 1596828 h 1596828"/>
              <a:gd name="connsiteX1" fmla="*/ 48156 w 898546"/>
              <a:gd name="connsiteY1" fmla="*/ 906526 h 1596828"/>
              <a:gd name="connsiteX2" fmla="*/ 898546 w 898546"/>
              <a:gd name="connsiteY2" fmla="*/ 0 h 1596828"/>
              <a:gd name="connsiteX0" fmla="*/ 694492 w 948695"/>
              <a:gd name="connsiteY0" fmla="*/ 1596828 h 1596828"/>
              <a:gd name="connsiteX1" fmla="*/ 98305 w 948695"/>
              <a:gd name="connsiteY1" fmla="*/ 906526 h 1596828"/>
              <a:gd name="connsiteX2" fmla="*/ 948695 w 948695"/>
              <a:gd name="connsiteY2" fmla="*/ 0 h 1596828"/>
            </a:gdLst>
            <a:ahLst/>
            <a:cxnLst>
              <a:cxn ang="0">
                <a:pos x="connsiteX0" y="connsiteY0"/>
              </a:cxn>
              <a:cxn ang="0">
                <a:pos x="connsiteX1" y="connsiteY1"/>
              </a:cxn>
              <a:cxn ang="0">
                <a:pos x="connsiteX2" y="connsiteY2"/>
              </a:cxn>
            </a:cxnLst>
            <a:rect l="l" t="t" r="r" b="b"/>
            <a:pathLst>
              <a:path w="948695" h="1596828">
                <a:moveTo>
                  <a:pt x="694492" y="1596828"/>
                </a:moveTo>
                <a:cubicBezTo>
                  <a:pt x="339607" y="1221499"/>
                  <a:pt x="-229906" y="1497599"/>
                  <a:pt x="98305" y="906526"/>
                </a:cubicBezTo>
                <a:cubicBezTo>
                  <a:pt x="348979" y="402947"/>
                  <a:pt x="818028" y="212014"/>
                  <a:pt x="948695" y="0"/>
                </a:cubicBezTo>
              </a:path>
            </a:pathLst>
          </a:custGeom>
          <a:noFill/>
          <a:ln w="6350" cap="rnd">
            <a:solidFill>
              <a:schemeClr val="tx1">
                <a:lumMod val="90000"/>
                <a:lumOff val="10000"/>
              </a:schemeClr>
            </a:solidFill>
            <a:round/>
            <a:headEnd type="oval" w="lg" len="lg"/>
            <a:tailEnd type="oval" w="lg" len="lg"/>
          </a:ln>
          <a:effectLst>
            <a:outerShdw blurRad="50800" dist="508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2" name="Parallelogram 4"/>
          <p:cNvSpPr/>
          <p:nvPr/>
        </p:nvSpPr>
        <p:spPr>
          <a:xfrm flipH="1">
            <a:off x="14134003" y="4882570"/>
            <a:ext cx="2689996" cy="3914400"/>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584176 h 1584176"/>
              <a:gd name="connsiteX1" fmla="*/ 711368 w 2808312"/>
              <a:gd name="connsiteY1" fmla="*/ 517891 h 1584176"/>
              <a:gd name="connsiteX2" fmla="*/ 2808312 w 2808312"/>
              <a:gd name="connsiteY2" fmla="*/ 0 h 1584176"/>
              <a:gd name="connsiteX0" fmla="*/ 0 w 2808312"/>
              <a:gd name="connsiteY0" fmla="*/ 1584176 h 1584176"/>
              <a:gd name="connsiteX1" fmla="*/ 711368 w 2808312"/>
              <a:gd name="connsiteY1" fmla="*/ 517891 h 1584176"/>
              <a:gd name="connsiteX2" fmla="*/ 1739600 w 2808312"/>
              <a:gd name="connsiteY2" fmla="*/ 130096 h 1584176"/>
              <a:gd name="connsiteX3" fmla="*/ 2808312 w 2808312"/>
              <a:gd name="connsiteY3" fmla="*/ 0 h 1584176"/>
              <a:gd name="connsiteX0" fmla="*/ 0 w 2808312"/>
              <a:gd name="connsiteY0" fmla="*/ 1584176 h 1584176"/>
              <a:gd name="connsiteX1" fmla="*/ 711368 w 2808312"/>
              <a:gd name="connsiteY1" fmla="*/ 517891 h 1584176"/>
              <a:gd name="connsiteX2" fmla="*/ 1881876 w 2808312"/>
              <a:gd name="connsiteY2" fmla="*/ 309366 h 1584176"/>
              <a:gd name="connsiteX3" fmla="*/ 2808312 w 2808312"/>
              <a:gd name="connsiteY3" fmla="*/ 0 h 1584176"/>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69674"/>
              <a:gd name="connsiteY0" fmla="*/ 1872999 h 1872999"/>
              <a:gd name="connsiteX1" fmla="*/ 711368 w 2069674"/>
              <a:gd name="connsiteY1" fmla="*/ 806714 h 1872999"/>
              <a:gd name="connsiteX2" fmla="*/ 1881876 w 2069674"/>
              <a:gd name="connsiteY2" fmla="*/ 598189 h 1872999"/>
              <a:gd name="connsiteX3" fmla="*/ 1978369 w 2069674"/>
              <a:gd name="connsiteY3" fmla="*/ 0 h 1872999"/>
              <a:gd name="connsiteX0" fmla="*/ 0 w 1980086"/>
              <a:gd name="connsiteY0" fmla="*/ 1872999 h 1872999"/>
              <a:gd name="connsiteX1" fmla="*/ 711368 w 1980086"/>
              <a:gd name="connsiteY1" fmla="*/ 806714 h 1872999"/>
              <a:gd name="connsiteX2" fmla="*/ 1621037 w 1980086"/>
              <a:gd name="connsiteY2" fmla="*/ 639272 h 1872999"/>
              <a:gd name="connsiteX3" fmla="*/ 1978369 w 1980086"/>
              <a:gd name="connsiteY3" fmla="*/ 0 h 1872999"/>
              <a:gd name="connsiteX0" fmla="*/ 0 w 1978701"/>
              <a:gd name="connsiteY0" fmla="*/ 1872999 h 1872999"/>
              <a:gd name="connsiteX1" fmla="*/ 711368 w 1978701"/>
              <a:gd name="connsiteY1" fmla="*/ 806714 h 1872999"/>
              <a:gd name="connsiteX2" fmla="*/ 1449861 w 1978701"/>
              <a:gd name="connsiteY2" fmla="*/ 639272 h 1872999"/>
              <a:gd name="connsiteX3" fmla="*/ 1978369 w 1978701"/>
              <a:gd name="connsiteY3" fmla="*/ 0 h 1872999"/>
              <a:gd name="connsiteX0" fmla="*/ 0 w 1978701"/>
              <a:gd name="connsiteY0" fmla="*/ 1872999 h 1872999"/>
              <a:gd name="connsiteX1" fmla="*/ 711368 w 1978701"/>
              <a:gd name="connsiteY1" fmla="*/ 1007563 h 1872999"/>
              <a:gd name="connsiteX2" fmla="*/ 1449861 w 1978701"/>
              <a:gd name="connsiteY2" fmla="*/ 639272 h 1872999"/>
              <a:gd name="connsiteX3" fmla="*/ 1978369 w 1978701"/>
              <a:gd name="connsiteY3" fmla="*/ 0 h 1872999"/>
              <a:gd name="connsiteX0" fmla="*/ 178997 w 1368659"/>
              <a:gd name="connsiteY0" fmla="*/ 1776553 h 1776553"/>
              <a:gd name="connsiteX1" fmla="*/ 101326 w 1368659"/>
              <a:gd name="connsiteY1" fmla="*/ 1007563 h 1776553"/>
              <a:gd name="connsiteX2" fmla="*/ 839819 w 1368659"/>
              <a:gd name="connsiteY2" fmla="*/ 639272 h 1776553"/>
              <a:gd name="connsiteX3" fmla="*/ 1368327 w 1368659"/>
              <a:gd name="connsiteY3" fmla="*/ 0 h 1776553"/>
              <a:gd name="connsiteX0" fmla="*/ 178997 w 1532180"/>
              <a:gd name="connsiteY0" fmla="*/ 1513853 h 1513853"/>
              <a:gd name="connsiteX1" fmla="*/ 101326 w 1532180"/>
              <a:gd name="connsiteY1" fmla="*/ 744863 h 1513853"/>
              <a:gd name="connsiteX2" fmla="*/ 839819 w 1532180"/>
              <a:gd name="connsiteY2" fmla="*/ 376572 h 1513853"/>
              <a:gd name="connsiteX3" fmla="*/ 1531998 w 1532180"/>
              <a:gd name="connsiteY3" fmla="*/ 0 h 1513853"/>
              <a:gd name="connsiteX0" fmla="*/ 178997 w 1531998"/>
              <a:gd name="connsiteY0" fmla="*/ 1513853 h 1513853"/>
              <a:gd name="connsiteX1" fmla="*/ 101326 w 1531998"/>
              <a:gd name="connsiteY1" fmla="*/ 744863 h 1513853"/>
              <a:gd name="connsiteX2" fmla="*/ 839819 w 1531998"/>
              <a:gd name="connsiteY2" fmla="*/ 376572 h 1513853"/>
              <a:gd name="connsiteX3" fmla="*/ 1531998 w 1531998"/>
              <a:gd name="connsiteY3" fmla="*/ 0 h 1513853"/>
            </a:gdLst>
            <a:ahLst/>
            <a:cxnLst>
              <a:cxn ang="0">
                <a:pos x="connsiteX0" y="connsiteY0"/>
              </a:cxn>
              <a:cxn ang="0">
                <a:pos x="connsiteX1" y="connsiteY1"/>
              </a:cxn>
              <a:cxn ang="0">
                <a:pos x="connsiteX2" y="connsiteY2"/>
              </a:cxn>
              <a:cxn ang="0">
                <a:pos x="connsiteX3" y="connsiteY3"/>
              </a:cxn>
            </a:cxnLst>
            <a:rect l="l" t="t" r="r" b="b"/>
            <a:pathLst>
              <a:path w="1531998" h="1513853">
                <a:moveTo>
                  <a:pt x="178997" y="1513853"/>
                </a:moveTo>
                <a:cubicBezTo>
                  <a:pt x="416120" y="1158425"/>
                  <a:pt x="-241763" y="1093444"/>
                  <a:pt x="101326" y="744863"/>
                </a:cubicBezTo>
                <a:cubicBezTo>
                  <a:pt x="391259" y="502516"/>
                  <a:pt x="490328" y="462887"/>
                  <a:pt x="839819" y="376572"/>
                </a:cubicBezTo>
                <a:cubicBezTo>
                  <a:pt x="1189310" y="290257"/>
                  <a:pt x="1511599" y="339907"/>
                  <a:pt x="1531998" y="0"/>
                </a:cubicBezTo>
              </a:path>
            </a:pathLst>
          </a:custGeom>
          <a:noFill/>
          <a:ln w="6350" cap="rnd">
            <a:solidFill>
              <a:schemeClr val="tx1">
                <a:lumMod val="90000"/>
                <a:lumOff val="10000"/>
              </a:schemeClr>
            </a:solidFill>
            <a:round/>
            <a:headEnd type="oval" w="lg" len="lg"/>
            <a:tailEnd type="oval" w="lg" len="lg"/>
          </a:ln>
          <a:effectLst>
            <a:outerShdw blurRad="50800" dist="508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13" name="Oval 12"/>
          <p:cNvSpPr/>
          <p:nvPr/>
        </p:nvSpPr>
        <p:spPr>
          <a:xfrm>
            <a:off x="2698613" y="3675224"/>
            <a:ext cx="1556672" cy="1556672"/>
          </a:xfrm>
          <a:prstGeom prst="ellipse">
            <a:avLst/>
          </a:prstGeom>
          <a:solidFill>
            <a:srgbClr val="C19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sz="9600" dirty="0">
                <a:solidFill>
                  <a:srgbClr val="FFFFFF"/>
                </a:solidFill>
                <a:latin typeface="Designball-Edu-01" pitchFamily="2" charset="0"/>
                <a:ea typeface="Open Sans" panose="020B0606030504020204" pitchFamily="34" charset="0"/>
                <a:cs typeface="Arial" panose="020B0604020202020204" pitchFamily="34" charset="0"/>
              </a:rPr>
              <a:t>H</a:t>
            </a:r>
          </a:p>
        </p:txBody>
      </p:sp>
      <p:sp>
        <p:nvSpPr>
          <p:cNvPr id="14" name="Oval 13"/>
          <p:cNvSpPr/>
          <p:nvPr/>
        </p:nvSpPr>
        <p:spPr>
          <a:xfrm>
            <a:off x="8357275" y="9238764"/>
            <a:ext cx="1556672" cy="1556672"/>
          </a:xfrm>
          <a:prstGeom prst="ellipse">
            <a:avLst/>
          </a:prstGeom>
          <a:solidFill>
            <a:srgbClr val="C19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r>
              <a:rPr lang="en-US" sz="9600" dirty="0">
                <a:solidFill>
                  <a:srgbClr val="FFFFFF"/>
                </a:solidFill>
                <a:latin typeface="Designball-Buildings-01" pitchFamily="2" charset="0"/>
                <a:ea typeface="Open Sans" panose="020B0606030504020204" pitchFamily="34" charset="0"/>
                <a:cs typeface="Arial" panose="020B0604020202020204" pitchFamily="34" charset="0"/>
              </a:rPr>
              <a:t>s</a:t>
            </a:r>
          </a:p>
        </p:txBody>
      </p:sp>
      <p:sp>
        <p:nvSpPr>
          <p:cNvPr id="15" name="Rectangle 14"/>
          <p:cNvSpPr/>
          <p:nvPr/>
        </p:nvSpPr>
        <p:spPr>
          <a:xfrm flipH="1">
            <a:off x="4536597" y="3700735"/>
            <a:ext cx="5195913" cy="1681101"/>
          </a:xfrm>
          <a:prstGeom prst="rect">
            <a:avLst/>
          </a:prstGeom>
        </p:spPr>
        <p:txBody>
          <a:bodyPr wrap="square">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Parametrizzazione</a:t>
            </a:r>
            <a:r>
              <a:rPr kumimoji="0" lang="en-US" sz="36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Fornire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la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possibilità</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di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modificare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tutti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parametri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che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caratterizzano</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la</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lang="en-US" sz="2000" dirty="0" err="1">
                <a:solidFill>
                  <a:srgbClr val="FFFFFF"/>
                </a:solidFill>
                <a:latin typeface="Open Sans Light"/>
              </a:rPr>
              <a:t>ricerca</a:t>
            </a:r>
            <a:r>
              <a:rPr lang="en-US" sz="2000" dirty="0">
                <a:solidFill>
                  <a:srgbClr val="FFFFFF"/>
                </a:solidFill>
                <a:latin typeface="Open Sans Light"/>
              </a:rPr>
              <a:t>, come </a:t>
            </a:r>
            <a:r>
              <a:rPr lang="en-US" sz="2000" dirty="0" err="1">
                <a:solidFill>
                  <a:srgbClr val="FFFFFF"/>
                </a:solidFill>
                <a:latin typeface="Open Sans Light"/>
              </a:rPr>
              <a:t>cibo</a:t>
            </a:r>
            <a:r>
              <a:rPr lang="en-US" sz="2000" dirty="0">
                <a:solidFill>
                  <a:srgbClr val="FFFFFF"/>
                </a:solidFill>
                <a:latin typeface="Open Sans Light"/>
              </a:rPr>
              <a:t> </a:t>
            </a:r>
            <a:r>
              <a:rPr lang="en-US" sz="2000" dirty="0" err="1">
                <a:solidFill>
                  <a:srgbClr val="FFFFFF"/>
                </a:solidFill>
                <a:latin typeface="Open Sans Light"/>
              </a:rPr>
              <a:t>desiderato</a:t>
            </a:r>
            <a:r>
              <a:rPr lang="en-US" sz="2000" dirty="0">
                <a:solidFill>
                  <a:srgbClr val="FFFFFF"/>
                </a:solidFill>
                <a:latin typeface="Open Sans Light"/>
              </a:rPr>
              <a:t>, fascia di </a:t>
            </a:r>
            <a:r>
              <a:rPr lang="en-US" sz="2000" dirty="0" err="1">
                <a:solidFill>
                  <a:srgbClr val="FFFFFF"/>
                </a:solidFill>
                <a:latin typeface="Open Sans Light"/>
              </a:rPr>
              <a:t>prezzo</a:t>
            </a:r>
            <a:r>
              <a:rPr lang="en-US" sz="2000" dirty="0">
                <a:solidFill>
                  <a:srgbClr val="FFFFFF"/>
                </a:solidFill>
                <a:latin typeface="Open Sans Light"/>
              </a:rPr>
              <a:t>, </a:t>
            </a:r>
            <a:r>
              <a:rPr lang="en-US" sz="2000" dirty="0" err="1">
                <a:solidFill>
                  <a:srgbClr val="FFFFFF"/>
                </a:solidFill>
                <a:latin typeface="Open Sans Light"/>
              </a:rPr>
              <a:t>orario</a:t>
            </a:r>
            <a:r>
              <a:rPr lang="en-US" sz="2000" dirty="0">
                <a:solidFill>
                  <a:srgbClr val="FFFFFF"/>
                </a:solidFill>
                <a:latin typeface="Open Sans Light"/>
              </a:rPr>
              <a:t> e </a:t>
            </a:r>
            <a:r>
              <a:rPr lang="en-US" sz="2000" dirty="0" err="1">
                <a:solidFill>
                  <a:srgbClr val="FFFFFF"/>
                </a:solidFill>
                <a:latin typeface="Open Sans Light"/>
              </a:rPr>
              <a:t>metodo</a:t>
            </a:r>
            <a:r>
              <a:rPr lang="en-US" sz="2000" dirty="0">
                <a:solidFill>
                  <a:srgbClr val="FFFFFF"/>
                </a:solidFill>
                <a:latin typeface="Open Sans Light"/>
              </a:rPr>
              <a:t> di </a:t>
            </a:r>
            <a:r>
              <a:rPr lang="en-US" sz="2000" dirty="0" err="1">
                <a:solidFill>
                  <a:srgbClr val="FFFFFF"/>
                </a:solidFill>
                <a:latin typeface="Open Sans Light"/>
              </a:rPr>
              <a:t>raggiungimento</a:t>
            </a:r>
            <a:r>
              <a:rPr lang="en-US" sz="2000" dirty="0">
                <a:solidFill>
                  <a:srgbClr val="FFFFFF"/>
                </a:solidFill>
                <a:latin typeface="Open Sans Light"/>
              </a:rPr>
              <a: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16" name="Rectangle 15"/>
          <p:cNvSpPr/>
          <p:nvPr/>
        </p:nvSpPr>
        <p:spPr>
          <a:xfrm flipH="1">
            <a:off x="10226167" y="9236271"/>
            <a:ext cx="5195913" cy="2448106"/>
          </a:xfrm>
          <a:prstGeom prst="rect">
            <a:avLst/>
          </a:prstGeom>
        </p:spPr>
        <p:txBody>
          <a:bodyPr wrap="square">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Richiesta</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e </a:t>
            </a: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Gestione</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delle</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a:t>
            </a: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informazioni</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C19162"/>
              </a:solidFill>
              <a:effectLst/>
              <a:uLnTx/>
              <a:uFillTx/>
              <a:latin typeface="Open Sans Light"/>
              <a:ea typeface="+mn-ea"/>
              <a:cs typeface="+mn-cs"/>
            </a:endParaRPr>
          </a:p>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Light"/>
                <a:ea typeface="+mn-ea"/>
                <a:cs typeface="+mn-cs"/>
              </a:rPr>
              <a:t>Fare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richiesta</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delle</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informazioni</a:t>
            </a:r>
            <a:r>
              <a:rPr kumimoji="0" lang="en-US" sz="2000" b="0" i="0" u="none" strike="noStrike" kern="1200" cap="none" spc="0" normalizeH="0" baseline="0" noProof="0" dirty="0">
                <a:ln>
                  <a:noFill/>
                </a:ln>
                <a:solidFill>
                  <a:srgbClr val="FFFFFF"/>
                </a:solidFill>
                <a:effectLst/>
                <a:uLnTx/>
                <a:uFillTx/>
                <a:latin typeface="Open Sans Light"/>
                <a:ea typeface="+mn-ea"/>
                <a:cs typeface="+mn-cs"/>
              </a:rPr>
              <a:t> </a:t>
            </a:r>
            <a:r>
              <a:rPr kumimoji="0" lang="en-US" sz="2000" b="0" i="0" u="none" strike="noStrike" kern="1200" cap="none" spc="0" normalizeH="0" baseline="0" noProof="0" dirty="0" err="1">
                <a:ln>
                  <a:noFill/>
                </a:ln>
                <a:solidFill>
                  <a:srgbClr val="FFFFFF"/>
                </a:solidFill>
                <a:effectLst/>
                <a:uLnTx/>
                <a:uFillTx/>
                <a:latin typeface="Open Sans Light"/>
                <a:ea typeface="+mn-ea"/>
                <a:cs typeface="+mn-cs"/>
              </a:rPr>
              <a:t>dei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kumimoji="0" lang="en-US" sz="2000" b="0" i="0" u="none" strike="noStrike" kern="1200" cap="none" spc="0" normalizeH="0" noProof="0" dirty="0" err="1">
                <a:ln>
                  <a:noFill/>
                </a:ln>
                <a:solidFill>
                  <a:srgbClr val="FFFFFF"/>
                </a:solidFill>
                <a:effectLst/>
                <a:uLnTx/>
                <a:uFillTx/>
                <a:latin typeface="Open Sans Light"/>
                <a:ea typeface="+mn-ea"/>
                <a:cs typeface="+mn-cs"/>
              </a:rPr>
              <a:t>ristoranti</a:t>
            </a:r>
            <a:r>
              <a:rPr kumimoji="0" lang="en-US" sz="2000" b="0" i="0" u="none" strike="noStrike" kern="1200" cap="none" spc="0" normalizeH="0" noProof="0" dirty="0">
                <a:ln>
                  <a:noFill/>
                </a:ln>
                <a:solidFill>
                  <a:srgbClr val="FFFFFF"/>
                </a:solidFill>
                <a:effectLst/>
                <a:uLnTx/>
                <a:uFillTx/>
                <a:latin typeface="Open Sans Light"/>
                <a:ea typeface="+mn-ea"/>
                <a:cs typeface="+mn-cs"/>
              </a:rPr>
              <a:t> </a:t>
            </a:r>
            <a:r>
              <a:rPr lang="en-US" sz="2000" dirty="0">
                <a:solidFill>
                  <a:srgbClr val="FFFFFF"/>
                </a:solidFill>
                <a:latin typeface="Open Sans Light"/>
              </a:rPr>
              <a:t>in due step </a:t>
            </a:r>
            <a:r>
              <a:rPr lang="en-US" sz="2000" dirty="0" err="1">
                <a:solidFill>
                  <a:srgbClr val="FFFFFF"/>
                </a:solidFill>
                <a:latin typeface="Open Sans Light"/>
              </a:rPr>
              <a:t>differenti</a:t>
            </a:r>
            <a:r>
              <a:rPr lang="en-US" sz="2000" dirty="0">
                <a:solidFill>
                  <a:srgbClr val="FFFFFF"/>
                </a:solidFill>
                <a:latin typeface="Open Sans Light"/>
              </a:rPr>
              <a:t>: </a:t>
            </a:r>
            <a:r>
              <a:rPr lang="en-US" sz="2000" dirty="0" err="1">
                <a:solidFill>
                  <a:srgbClr val="FFFFFF"/>
                </a:solidFill>
                <a:latin typeface="Open Sans Light"/>
              </a:rPr>
              <a:t>inizialmente</a:t>
            </a:r>
            <a:r>
              <a:rPr lang="en-US" sz="2000" dirty="0">
                <a:solidFill>
                  <a:srgbClr val="FFFFFF"/>
                </a:solidFill>
                <a:latin typeface="Open Sans Light"/>
              </a:rPr>
              <a:t> </a:t>
            </a:r>
            <a:r>
              <a:rPr lang="en-US" sz="2000" dirty="0" err="1">
                <a:solidFill>
                  <a:srgbClr val="FFFFFF"/>
                </a:solidFill>
                <a:latin typeface="Open Sans Light"/>
              </a:rPr>
              <a:t>verranno</a:t>
            </a:r>
            <a:r>
              <a:rPr lang="en-US" sz="2000" dirty="0">
                <a:solidFill>
                  <a:srgbClr val="FFFFFF"/>
                </a:solidFill>
                <a:latin typeface="Open Sans Light"/>
              </a:rPr>
              <a:t> </a:t>
            </a:r>
            <a:r>
              <a:rPr lang="en-US" sz="2000" dirty="0" err="1">
                <a:solidFill>
                  <a:srgbClr val="FFFFFF"/>
                </a:solidFill>
                <a:latin typeface="Open Sans Light"/>
              </a:rPr>
              <a:t>scaricate</a:t>
            </a:r>
            <a:r>
              <a:rPr lang="en-US" sz="2000" dirty="0">
                <a:solidFill>
                  <a:srgbClr val="FFFFFF"/>
                </a:solidFill>
                <a:latin typeface="Open Sans Light"/>
              </a:rPr>
              <a:t> e </a:t>
            </a:r>
            <a:r>
              <a:rPr lang="en-US" sz="2000" dirty="0" err="1">
                <a:solidFill>
                  <a:srgbClr val="FFFFFF"/>
                </a:solidFill>
                <a:latin typeface="Open Sans Light"/>
              </a:rPr>
              <a:t>mostrate</a:t>
            </a:r>
            <a:r>
              <a:rPr lang="en-US" sz="2000" dirty="0">
                <a:solidFill>
                  <a:srgbClr val="FFFFFF"/>
                </a:solidFill>
                <a:latin typeface="Open Sans Light"/>
              </a:rPr>
              <a:t> </a:t>
            </a:r>
            <a:r>
              <a:rPr lang="en-US" sz="2000" dirty="0" err="1">
                <a:solidFill>
                  <a:srgbClr val="FFFFFF"/>
                </a:solidFill>
                <a:latin typeface="Open Sans Light"/>
              </a:rPr>
              <a:t>soltanto</a:t>
            </a:r>
            <a:r>
              <a:rPr lang="en-US" sz="2000" dirty="0">
                <a:solidFill>
                  <a:srgbClr val="FFFFFF"/>
                </a:solidFill>
                <a:latin typeface="Open Sans Light"/>
              </a:rPr>
              <a:t> </a:t>
            </a:r>
            <a:r>
              <a:rPr lang="en-US" sz="2000" dirty="0" err="1">
                <a:solidFill>
                  <a:srgbClr val="FFFFFF"/>
                </a:solidFill>
                <a:latin typeface="Open Sans Light"/>
              </a:rPr>
              <a:t>informazioni</a:t>
            </a:r>
            <a:r>
              <a:rPr lang="en-US" sz="2000" dirty="0">
                <a:solidFill>
                  <a:srgbClr val="FFFFFF"/>
                </a:solidFill>
                <a:latin typeface="Open Sans Light"/>
              </a:rPr>
              <a:t> di </a:t>
            </a:r>
            <a:r>
              <a:rPr lang="en-US" sz="2000" dirty="0" err="1">
                <a:solidFill>
                  <a:srgbClr val="FFFFFF"/>
                </a:solidFill>
                <a:latin typeface="Open Sans Light"/>
              </a:rPr>
              <a:t>massima</a:t>
            </a:r>
            <a:r>
              <a:rPr lang="en-US" sz="2000" dirty="0">
                <a:solidFill>
                  <a:srgbClr val="FFFFFF"/>
                </a:solidFill>
                <a:latin typeface="Open Sans Light"/>
              </a:rPr>
              <a:t> e, solo sotto </a:t>
            </a:r>
            <a:r>
              <a:rPr lang="en-US" sz="2000" dirty="0" err="1">
                <a:solidFill>
                  <a:srgbClr val="FFFFFF"/>
                </a:solidFill>
                <a:latin typeface="Open Sans Light"/>
              </a:rPr>
              <a:t>esplicito</a:t>
            </a:r>
            <a:r>
              <a:rPr lang="en-US" sz="2000" dirty="0">
                <a:solidFill>
                  <a:srgbClr val="FFFFFF"/>
                </a:solidFill>
                <a:latin typeface="Open Sans Light"/>
              </a:rPr>
              <a:t> </a:t>
            </a:r>
            <a:r>
              <a:rPr lang="en-US" sz="2000" dirty="0" err="1">
                <a:solidFill>
                  <a:srgbClr val="FFFFFF"/>
                </a:solidFill>
                <a:latin typeface="Open Sans Light"/>
              </a:rPr>
              <a:t>comando</a:t>
            </a:r>
            <a:r>
              <a:rPr lang="en-US" sz="2000" dirty="0">
                <a:solidFill>
                  <a:srgbClr val="FFFFFF"/>
                </a:solidFill>
                <a:latin typeface="Open Sans Light"/>
              </a:rPr>
              <a:t>, quelle </a:t>
            </a:r>
            <a:r>
              <a:rPr lang="en-US" sz="2000" dirty="0" err="1">
                <a:solidFill>
                  <a:srgbClr val="FFFFFF"/>
                </a:solidFill>
                <a:latin typeface="Open Sans Light"/>
              </a:rPr>
              <a:t>dettagliate</a:t>
            </a:r>
            <a:r>
              <a:rPr lang="en-US" sz="2000" dirty="0">
                <a:solidFill>
                  <a:srgbClr val="FFFFFF"/>
                </a:solidFill>
                <a:latin typeface="Open Sans Light"/>
              </a:rPr>
              <a:t>.</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17" name="Oval 16"/>
          <p:cNvSpPr/>
          <p:nvPr/>
        </p:nvSpPr>
        <p:spPr>
          <a:xfrm>
            <a:off x="15652145" y="9035564"/>
            <a:ext cx="1556672" cy="1556672"/>
          </a:xfrm>
          <a:prstGeom prst="ellipse">
            <a:avLst/>
          </a:prstGeom>
          <a:solidFill>
            <a:srgbClr val="C19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9600" dirty="0">
                <a:solidFill>
                  <a:srgbClr val="FFFFFF"/>
                </a:solidFill>
                <a:latin typeface="Designball-Communication-01" pitchFamily="2" charset="0"/>
                <a:ea typeface="Open Sans" panose="020B0606030504020204" pitchFamily="34" charset="0"/>
                <a:cs typeface="Arial" panose="020B0604020202020204" pitchFamily="34" charset="0"/>
              </a:rPr>
              <a:t>n</a:t>
            </a:r>
          </a:p>
        </p:txBody>
      </p:sp>
      <p:sp>
        <p:nvSpPr>
          <p:cNvPr id="18" name="Rectangle 17"/>
          <p:cNvSpPr/>
          <p:nvPr/>
        </p:nvSpPr>
        <p:spPr>
          <a:xfrm flipH="1">
            <a:off x="17438882" y="9033071"/>
            <a:ext cx="6646414" cy="2228944"/>
          </a:xfrm>
          <a:prstGeom prst="rect">
            <a:avLst/>
          </a:prstGeom>
        </p:spPr>
        <p:txBody>
          <a:bodyPr wrap="square">
            <a:spAutoFit/>
          </a:bodyPr>
          <a:lstStyle/>
          <a:p>
            <a:pPr marL="0" marR="0" lvl="0" indent="0" algn="l" defTabSz="457200" rtl="0" eaLnBrk="1" fontAlgn="auto" latinLnBrk="0" hangingPunct="1">
              <a:lnSpc>
                <a:spcPct val="89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Compatibilità</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con </a:t>
            </a:r>
            <a:r>
              <a:rPr kumimoji="0" lang="en-US" sz="3600" b="0" i="0" u="none" strike="noStrike" kern="1200" cap="none" spc="0" normalizeH="0" baseline="0" noProof="0" dirty="0" err="1">
                <a:ln>
                  <a:noFill/>
                </a:ln>
                <a:solidFill>
                  <a:srgbClr val="C19162"/>
                </a:solidFill>
                <a:effectLst/>
                <a:uLnTx/>
                <a:uFillTx/>
                <a:latin typeface="Open Sans Light"/>
                <a:ea typeface="+mn-ea"/>
                <a:cs typeface="+mn-cs"/>
              </a:rPr>
              <a:t>gruppi</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C19162"/>
              </a:solidFill>
              <a:effectLst/>
              <a:uLnTx/>
              <a:uFillTx/>
              <a:latin typeface="Open Sans Light"/>
              <a:ea typeface="+mn-ea"/>
              <a:cs typeface="+mn-cs"/>
            </a:endParaRPr>
          </a:p>
          <a:p>
            <a:pPr lvl="0">
              <a:lnSpc>
                <a:spcPct val="89000"/>
              </a:lnSpc>
            </a:pPr>
            <a:r>
              <a:rPr lang="it-IT" sz="2000" dirty="0"/>
              <a:t>Fornire la compatibilità delle conversazioni, di default disponibili in chat privata, anche nei gruppi, prevedendo l’interazione del bot con molteplici agenti in una stessa conversazione. Per agevolare l’operazione di scelta di un ristorante, permettere la creazione di sondaggi tra i ristoranti appartenenti alla lista che si sta visualizzando.</a:t>
            </a:r>
            <a:endParaRPr kumimoji="0" lang="en-US" sz="2000" b="0" i="0" u="none" strike="noStrike" kern="1200" cap="none" spc="0" normalizeH="0" baseline="0" noProof="0" dirty="0">
              <a:ln>
                <a:noFill/>
              </a:ln>
              <a:solidFill>
                <a:srgbClr val="FFFFFF">
                  <a:lumMod val="90000"/>
                  <a:lumOff val="10000"/>
                </a:srgbClr>
              </a:solidFill>
              <a:effectLst/>
              <a:uLnTx/>
              <a:uFillTx/>
              <a:latin typeface="Open Sans Light"/>
              <a:ea typeface="+mn-ea"/>
              <a:cs typeface="+mn-cs"/>
            </a:endParaRPr>
          </a:p>
        </p:txBody>
      </p:sp>
      <p:sp>
        <p:nvSpPr>
          <p:cNvPr id="19" name="Oval 18"/>
          <p:cNvSpPr/>
          <p:nvPr/>
        </p:nvSpPr>
        <p:spPr>
          <a:xfrm>
            <a:off x="16648021" y="3922446"/>
            <a:ext cx="1556672" cy="1556672"/>
          </a:xfrm>
          <a:prstGeom prst="ellipse">
            <a:avLst/>
          </a:prstGeom>
          <a:solidFill>
            <a:srgbClr val="C19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r>
              <a:rPr lang="en-US" sz="9600" dirty="0">
                <a:solidFill>
                  <a:srgbClr val="FFFFFF"/>
                </a:solidFill>
                <a:latin typeface="Designball-Electronic-Device-02" pitchFamily="2" charset="0"/>
                <a:ea typeface="Open Sans" panose="020B0606030504020204" pitchFamily="34" charset="0"/>
                <a:cs typeface="Arial" panose="020B0604020202020204" pitchFamily="34" charset="0"/>
              </a:rPr>
              <a:t>d</a:t>
            </a:r>
          </a:p>
        </p:txBody>
      </p:sp>
      <p:sp>
        <p:nvSpPr>
          <p:cNvPr id="20" name="Rectangle 19"/>
          <p:cNvSpPr/>
          <p:nvPr/>
        </p:nvSpPr>
        <p:spPr>
          <a:xfrm flipH="1">
            <a:off x="18516913" y="3919953"/>
            <a:ext cx="5195913" cy="1681101"/>
          </a:xfrm>
          <a:prstGeom prst="rect">
            <a:avLst/>
          </a:prstGeom>
        </p:spPr>
        <p:txBody>
          <a:bodyPr wrap="square">
            <a:spAutoFit/>
          </a:bodyPr>
          <a:lstStyle/>
          <a:p>
            <a:pPr>
              <a:lnSpc>
                <a:spcPct val="89000"/>
              </a:lnSpc>
            </a:pPr>
            <a:r>
              <a:rPr lang="en-US" sz="3600" dirty="0" err="1">
                <a:solidFill>
                  <a:srgbClr val="C19162"/>
                </a:solidFill>
              </a:rPr>
              <a:t>Gestione</a:t>
            </a:r>
            <a:r>
              <a:rPr lang="en-US" sz="3600" dirty="0">
                <a:solidFill>
                  <a:srgbClr val="C19162"/>
                </a:solidFill>
              </a:rPr>
              <a:t> </a:t>
            </a:r>
            <a:r>
              <a:rPr lang="en-US" sz="3600" dirty="0" err="1">
                <a:solidFill>
                  <a:srgbClr val="C19162"/>
                </a:solidFill>
              </a:rPr>
              <a:t>dei</a:t>
            </a:r>
            <a:r>
              <a:rPr lang="en-US" sz="3600" dirty="0">
                <a:solidFill>
                  <a:srgbClr val="C19162"/>
                </a:solidFill>
              </a:rPr>
              <a:t> </a:t>
            </a:r>
            <a:r>
              <a:rPr lang="en-US" sz="3600" dirty="0" err="1">
                <a:solidFill>
                  <a:srgbClr val="C19162"/>
                </a:solidFill>
              </a:rPr>
              <a:t>dati</a:t>
            </a:r>
            <a:r>
              <a:rPr lang="en-US" sz="3600" dirty="0">
                <a:solidFill>
                  <a:srgbClr val="C19162"/>
                </a:solidFill>
              </a:rPr>
              <a:t> </a:t>
            </a:r>
            <a:r>
              <a:rPr kumimoji="0" lang="en-US" sz="3600" b="0" i="0" u="none" strike="noStrike" kern="1200" cap="none" spc="0" normalizeH="0" baseline="0" noProof="0" dirty="0">
                <a:ln>
                  <a:noFill/>
                </a:ln>
                <a:solidFill>
                  <a:srgbClr val="C19162"/>
                </a:solidFill>
                <a:effectLst/>
                <a:uLnTx/>
                <a:uFillTx/>
                <a:latin typeface="Open Sans Light"/>
                <a:ea typeface="+mn-ea"/>
                <a:cs typeface="+mn-cs"/>
              </a:rPr>
              <a:t> </a:t>
            </a:r>
            <a:endParaRPr kumimoji="0" lang="en-US" sz="2000" b="0" i="0" u="none" strike="noStrike" kern="1200" cap="none" spc="0" normalizeH="0" baseline="0" noProof="0" dirty="0">
              <a:ln>
                <a:noFill/>
              </a:ln>
              <a:solidFill>
                <a:srgbClr val="C19162"/>
              </a:solidFill>
              <a:effectLst/>
              <a:uLnTx/>
              <a:uFillTx/>
              <a:latin typeface="Open Sans Light"/>
              <a:ea typeface="+mn-ea"/>
              <a:cs typeface="+mn-cs"/>
            </a:endParaRPr>
          </a:p>
          <a:p>
            <a:pPr lvl="0">
              <a:lnSpc>
                <a:spcPct val="89000"/>
              </a:lnSpc>
              <a:defRPr/>
            </a:pPr>
            <a:r>
              <a:rPr lang="en-US" sz="2000" dirty="0" err="1">
                <a:solidFill>
                  <a:srgbClr val="FFFFFF"/>
                </a:solidFill>
              </a:rPr>
              <a:t>Costruire</a:t>
            </a:r>
            <a:r>
              <a:rPr lang="en-US" sz="2000" dirty="0">
                <a:solidFill>
                  <a:srgbClr val="FFFFFF"/>
                </a:solidFill>
              </a:rPr>
              <a:t> </a:t>
            </a:r>
            <a:r>
              <a:rPr lang="en-US" sz="2000" dirty="0" err="1">
                <a:solidFill>
                  <a:srgbClr val="FFFFFF"/>
                </a:solidFill>
              </a:rPr>
              <a:t>un’apposita</a:t>
            </a:r>
            <a:r>
              <a:rPr lang="en-US" sz="2000" dirty="0">
                <a:solidFill>
                  <a:srgbClr val="FFFFFF"/>
                </a:solidFill>
              </a:rPr>
              <a:t> base di </a:t>
            </a:r>
            <a:r>
              <a:rPr lang="en-US" sz="2000" dirty="0" err="1">
                <a:solidFill>
                  <a:srgbClr val="FFFFFF"/>
                </a:solidFill>
              </a:rPr>
              <a:t>dati</a:t>
            </a:r>
            <a:r>
              <a:rPr lang="en-US" sz="2000" dirty="0">
                <a:solidFill>
                  <a:srgbClr val="FFFFFF"/>
                </a:solidFill>
              </a:rPr>
              <a:t> </a:t>
            </a:r>
            <a:r>
              <a:rPr lang="en-US" sz="2000" dirty="0" err="1">
                <a:solidFill>
                  <a:srgbClr val="FFFFFF"/>
                </a:solidFill>
              </a:rPr>
              <a:t>che</a:t>
            </a:r>
            <a:r>
              <a:rPr lang="en-US" sz="2000" dirty="0">
                <a:solidFill>
                  <a:srgbClr val="FFFFFF"/>
                </a:solidFill>
              </a:rPr>
              <a:t> </a:t>
            </a:r>
            <a:r>
              <a:rPr lang="en-US" sz="2000" dirty="0" err="1">
                <a:solidFill>
                  <a:srgbClr val="FFFFFF"/>
                </a:solidFill>
              </a:rPr>
              <a:t>permetta</a:t>
            </a:r>
            <a:r>
              <a:rPr lang="en-US" sz="2000" dirty="0">
                <a:solidFill>
                  <a:srgbClr val="FFFFFF"/>
                </a:solidFill>
              </a:rPr>
              <a:t> di </a:t>
            </a:r>
            <a:r>
              <a:rPr lang="en-US" sz="2000" dirty="0" err="1">
                <a:solidFill>
                  <a:srgbClr val="FFFFFF"/>
                </a:solidFill>
              </a:rPr>
              <a:t>salvare</a:t>
            </a:r>
            <a:r>
              <a:rPr lang="en-US" sz="2000" dirty="0">
                <a:solidFill>
                  <a:srgbClr val="FFFFFF"/>
                </a:solidFill>
              </a:rPr>
              <a:t> le </a:t>
            </a:r>
            <a:r>
              <a:rPr lang="en-US" sz="2000" dirty="0" err="1">
                <a:solidFill>
                  <a:srgbClr val="FFFFFF"/>
                </a:solidFill>
              </a:rPr>
              <a:t>informazioni</a:t>
            </a:r>
            <a:r>
              <a:rPr lang="en-US" sz="2000" dirty="0">
                <a:solidFill>
                  <a:srgbClr val="FFFFFF"/>
                </a:solidFill>
              </a:rPr>
              <a:t> relative </a:t>
            </a:r>
            <a:r>
              <a:rPr lang="en-US" sz="2000" dirty="0" err="1">
                <a:solidFill>
                  <a:srgbClr val="FFFFFF"/>
                </a:solidFill>
              </a:rPr>
              <a:t>agli</a:t>
            </a:r>
            <a:r>
              <a:rPr lang="en-US" sz="2000" dirty="0">
                <a:solidFill>
                  <a:srgbClr val="FFFFFF"/>
                </a:solidFill>
              </a:rPr>
              <a:t> </a:t>
            </a:r>
            <a:r>
              <a:rPr lang="en-US" sz="2000" dirty="0" err="1">
                <a:solidFill>
                  <a:srgbClr val="FFFFFF"/>
                </a:solidFill>
              </a:rPr>
              <a:t>utenti</a:t>
            </a:r>
            <a:r>
              <a:rPr lang="en-US" sz="2000" dirty="0">
                <a:solidFill>
                  <a:srgbClr val="FFFFFF"/>
                </a:solidFill>
              </a:rPr>
              <a:t> e ai </a:t>
            </a:r>
            <a:r>
              <a:rPr lang="en-US" sz="2000" dirty="0" err="1">
                <a:solidFill>
                  <a:srgbClr val="FFFFFF"/>
                </a:solidFill>
              </a:rPr>
              <a:t>gruppi</a:t>
            </a:r>
            <a:r>
              <a:rPr lang="en-US" sz="2000" dirty="0">
                <a:solidFill>
                  <a:srgbClr val="FFFFFF"/>
                </a:solidFill>
              </a:rPr>
              <a:t>, in modo tale </a:t>
            </a:r>
            <a:r>
              <a:rPr lang="en-US" sz="2000" dirty="0" err="1">
                <a:solidFill>
                  <a:srgbClr val="FFFFFF"/>
                </a:solidFill>
              </a:rPr>
              <a:t>che</a:t>
            </a:r>
            <a:r>
              <a:rPr lang="en-US" sz="2000" dirty="0">
                <a:solidFill>
                  <a:srgbClr val="FFFFFF"/>
                </a:solidFill>
              </a:rPr>
              <a:t> </a:t>
            </a:r>
            <a:r>
              <a:rPr lang="en-US" sz="2000" dirty="0" err="1">
                <a:solidFill>
                  <a:srgbClr val="FFFFFF"/>
                </a:solidFill>
              </a:rPr>
              <a:t>esse</a:t>
            </a:r>
            <a:r>
              <a:rPr lang="en-US" sz="2000" dirty="0">
                <a:solidFill>
                  <a:srgbClr val="FFFFFF"/>
                </a:solidFill>
              </a:rPr>
              <a:t> </a:t>
            </a:r>
            <a:r>
              <a:rPr lang="en-US" sz="2000" dirty="0" err="1">
                <a:solidFill>
                  <a:srgbClr val="FFFFFF"/>
                </a:solidFill>
              </a:rPr>
              <a:t>siano</a:t>
            </a:r>
            <a:r>
              <a:rPr lang="en-US" sz="2000" dirty="0">
                <a:solidFill>
                  <a:srgbClr val="FFFFFF"/>
                </a:solidFill>
              </a:rPr>
              <a:t> </a:t>
            </a:r>
            <a:r>
              <a:rPr lang="en-US" sz="2000" dirty="0" err="1">
                <a:solidFill>
                  <a:srgbClr val="FFFFFF"/>
                </a:solidFill>
              </a:rPr>
              <a:t>consultabili</a:t>
            </a:r>
            <a:r>
              <a:rPr lang="en-US" sz="2000" dirty="0">
                <a:solidFill>
                  <a:srgbClr val="FFFFFF"/>
                </a:solidFill>
              </a:rPr>
              <a:t> e </a:t>
            </a:r>
            <a:r>
              <a:rPr lang="en-US" sz="2000" dirty="0" err="1">
                <a:solidFill>
                  <a:srgbClr val="FFFFFF"/>
                </a:solidFill>
              </a:rPr>
              <a:t>modificabili</a:t>
            </a:r>
            <a:r>
              <a:rPr lang="en-US" sz="2000" dirty="0">
                <a:solidFill>
                  <a:srgbClr val="FFFFFF"/>
                </a:solidFill>
              </a:rPr>
              <a:t> in </a:t>
            </a:r>
            <a:r>
              <a:rPr lang="en-US" sz="2000" dirty="0" err="1">
                <a:solidFill>
                  <a:srgbClr val="FFFFFF"/>
                </a:solidFill>
              </a:rPr>
              <a:t>qualsiasi</a:t>
            </a:r>
            <a:r>
              <a:rPr lang="en-US" sz="2000" dirty="0">
                <a:solidFill>
                  <a:srgbClr val="FFFFFF"/>
                </a:solidFill>
              </a:rPr>
              <a:t> </a:t>
            </a:r>
            <a:r>
              <a:rPr lang="en-US" sz="2000" dirty="0" err="1">
                <a:solidFill>
                  <a:srgbClr val="FFFFFF"/>
                </a:solidFill>
              </a:rPr>
              <a:t>momento</a:t>
            </a:r>
            <a:r>
              <a:rPr lang="en-US" sz="2000" dirty="0">
                <a:solidFill>
                  <a:srgbClr val="FFFFFF"/>
                </a:solidFill>
              </a:rPr>
              <a:t>.</a:t>
            </a:r>
            <a:endParaRPr lang="en-US" sz="2000" dirty="0">
              <a:solidFill>
                <a:srgbClr val="FFFFFF">
                  <a:lumMod val="90000"/>
                  <a:lumOff val="10000"/>
                </a:srgbClr>
              </a:solidFill>
            </a:endParaRPr>
          </a:p>
        </p:txBody>
      </p:sp>
      <p:sp>
        <p:nvSpPr>
          <p:cNvPr id="21" name="Parallelogram 4"/>
          <p:cNvSpPr/>
          <p:nvPr/>
        </p:nvSpPr>
        <p:spPr>
          <a:xfrm>
            <a:off x="6646247" y="1752713"/>
            <a:ext cx="3267700" cy="1809030"/>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728485 h 1728485"/>
              <a:gd name="connsiteX1" fmla="*/ 948494 w 2808312"/>
              <a:gd name="connsiteY1" fmla="*/ 144309 h 1728485"/>
              <a:gd name="connsiteX2" fmla="*/ 2808312 w 2808312"/>
              <a:gd name="connsiteY2" fmla="*/ 144309 h 1728485"/>
              <a:gd name="connsiteX0" fmla="*/ 0 w 2614299"/>
              <a:gd name="connsiteY0" fmla="*/ 1992452 h 1992452"/>
              <a:gd name="connsiteX1" fmla="*/ 754481 w 2614299"/>
              <a:gd name="connsiteY1" fmla="*/ 144309 h 1992452"/>
              <a:gd name="connsiteX2" fmla="*/ 2614299 w 2614299"/>
              <a:gd name="connsiteY2" fmla="*/ 144309 h 1992452"/>
              <a:gd name="connsiteX0" fmla="*/ 0 w 2614299"/>
              <a:gd name="connsiteY0" fmla="*/ 1992452 h 1992452"/>
              <a:gd name="connsiteX1" fmla="*/ 754481 w 2614299"/>
              <a:gd name="connsiteY1" fmla="*/ 144309 h 1992452"/>
              <a:gd name="connsiteX2" fmla="*/ 2614299 w 2614299"/>
              <a:gd name="connsiteY2" fmla="*/ 144309 h 1992452"/>
              <a:gd name="connsiteX0" fmla="*/ 0 w 2366393"/>
              <a:gd name="connsiteY0" fmla="*/ 1976925 h 1976925"/>
              <a:gd name="connsiteX1" fmla="*/ 506575 w 2366393"/>
              <a:gd name="connsiteY1" fmla="*/ 144309 h 1976925"/>
              <a:gd name="connsiteX2" fmla="*/ 2366393 w 2366393"/>
              <a:gd name="connsiteY2" fmla="*/ 144309 h 1976925"/>
              <a:gd name="connsiteX0" fmla="*/ 0 w 2366393"/>
              <a:gd name="connsiteY0" fmla="*/ 2147727 h 2147727"/>
              <a:gd name="connsiteX1" fmla="*/ 506575 w 2366393"/>
              <a:gd name="connsiteY1" fmla="*/ 144309 h 2147727"/>
              <a:gd name="connsiteX2" fmla="*/ 2366393 w 2366393"/>
              <a:gd name="connsiteY2" fmla="*/ 144309 h 2147727"/>
              <a:gd name="connsiteX0" fmla="*/ 0 w 2377685"/>
              <a:gd name="connsiteY0" fmla="*/ 1562120 h 1562120"/>
              <a:gd name="connsiteX1" fmla="*/ 517867 w 2377685"/>
              <a:gd name="connsiteY1" fmla="*/ 144309 h 1562120"/>
              <a:gd name="connsiteX2" fmla="*/ 2377685 w 2377685"/>
              <a:gd name="connsiteY2" fmla="*/ 144309 h 1562120"/>
              <a:gd name="connsiteX0" fmla="*/ 0 w 2377685"/>
              <a:gd name="connsiteY0" fmla="*/ 1462374 h 1462374"/>
              <a:gd name="connsiteX1" fmla="*/ 946953 w 2377685"/>
              <a:gd name="connsiteY1" fmla="*/ 199098 h 1462374"/>
              <a:gd name="connsiteX2" fmla="*/ 2377685 w 2377685"/>
              <a:gd name="connsiteY2" fmla="*/ 44563 h 1462374"/>
              <a:gd name="connsiteX0" fmla="*/ 0 w 1790514"/>
              <a:gd name="connsiteY0" fmla="*/ 1120770 h 1120770"/>
              <a:gd name="connsiteX1" fmla="*/ 359782 w 1790514"/>
              <a:gd name="connsiteY1" fmla="*/ 199098 h 1120770"/>
              <a:gd name="connsiteX2" fmla="*/ 1790514 w 1790514"/>
              <a:gd name="connsiteY2" fmla="*/ 44563 h 1120770"/>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790514"/>
              <a:gd name="connsiteY0" fmla="*/ 1105177 h 1105177"/>
              <a:gd name="connsiteX1" fmla="*/ 777577 w 1790514"/>
              <a:gd name="connsiteY1" fmla="*/ 216039 h 1105177"/>
              <a:gd name="connsiteX2" fmla="*/ 1790514 w 1790514"/>
              <a:gd name="connsiteY2" fmla="*/ 28970 h 1105177"/>
              <a:gd name="connsiteX0" fmla="*/ 0 w 1271094"/>
              <a:gd name="connsiteY0" fmla="*/ 535837 h 535837"/>
              <a:gd name="connsiteX1" fmla="*/ 258157 w 1271094"/>
              <a:gd name="connsiteY1" fmla="*/ 216039 h 535837"/>
              <a:gd name="connsiteX2" fmla="*/ 1271094 w 1271094"/>
              <a:gd name="connsiteY2" fmla="*/ 28970 h 535837"/>
              <a:gd name="connsiteX0" fmla="*/ 0 w 1271094"/>
              <a:gd name="connsiteY0" fmla="*/ 535837 h 535837"/>
              <a:gd name="connsiteX1" fmla="*/ 258157 w 1271094"/>
              <a:gd name="connsiteY1" fmla="*/ 216039 h 535837"/>
              <a:gd name="connsiteX2" fmla="*/ 1271094 w 1271094"/>
              <a:gd name="connsiteY2" fmla="*/ 28970 h 535837"/>
              <a:gd name="connsiteX0" fmla="*/ 0 w 1271094"/>
              <a:gd name="connsiteY0" fmla="*/ 506867 h 506867"/>
              <a:gd name="connsiteX1" fmla="*/ 1271094 w 1271094"/>
              <a:gd name="connsiteY1" fmla="*/ 0 h 506867"/>
              <a:gd name="connsiteX0" fmla="*/ 0 w 1271094"/>
              <a:gd name="connsiteY0" fmla="*/ 506867 h 506867"/>
              <a:gd name="connsiteX1" fmla="*/ 1271094 w 1271094"/>
              <a:gd name="connsiteY1" fmla="*/ 0 h 506867"/>
            </a:gdLst>
            <a:ahLst/>
            <a:cxnLst>
              <a:cxn ang="0">
                <a:pos x="connsiteX0" y="connsiteY0"/>
              </a:cxn>
              <a:cxn ang="0">
                <a:pos x="connsiteX1" y="connsiteY1"/>
              </a:cxn>
            </a:cxnLst>
            <a:rect l="l" t="t" r="r" b="b"/>
            <a:pathLst>
              <a:path w="1271094" h="506867">
                <a:moveTo>
                  <a:pt x="0" y="506867"/>
                </a:moveTo>
                <a:cubicBezTo>
                  <a:pt x="235973" y="-131795"/>
                  <a:pt x="847396" y="168956"/>
                  <a:pt x="1271094" y="0"/>
                </a:cubicBezTo>
              </a:path>
            </a:pathLst>
          </a:custGeom>
          <a:noFill/>
          <a:ln w="6350" cap="rnd">
            <a:solidFill>
              <a:schemeClr val="tx1">
                <a:lumMod val="90000"/>
                <a:lumOff val="10000"/>
              </a:schemeClr>
            </a:solidFill>
            <a:round/>
            <a:headEnd type="oval" w="lg" len="lg"/>
            <a:tailEnd type="oval" w="lg" len="lg"/>
          </a:ln>
          <a:effectLst>
            <a:outerShdw blurRad="50800" dist="50800" dir="5400000" algn="ctr" rotWithShape="0">
              <a:srgbClr val="000000">
                <a:alpha val="43137"/>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
        <p:nvSpPr>
          <p:cNvPr id="22" name="Title 1"/>
          <p:cNvSpPr txBox="1">
            <a:spLocks/>
          </p:cNvSpPr>
          <p:nvPr/>
        </p:nvSpPr>
        <p:spPr>
          <a:xfrm>
            <a:off x="9875263" y="2792796"/>
            <a:ext cx="4532436" cy="1977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400" b="0" i="0" u="none" strike="noStrike" kern="1200" cap="none" spc="0" normalizeH="0" baseline="0" noProof="0" dirty="0" err="1">
                <a:ln>
                  <a:noFill/>
                </a:ln>
                <a:solidFill>
                  <a:schemeClr val="tx1">
                    <a:lumMod val="95000"/>
                  </a:schemeClr>
                </a:solidFill>
                <a:effectLst/>
                <a:uLnTx/>
                <a:uFillTx/>
                <a:latin typeface="Open Sans Light"/>
                <a:ea typeface="+mj-ea"/>
                <a:cs typeface="+mj-cs"/>
              </a:rPr>
              <a:t>Requisiti</a:t>
            </a:r>
            <a:endParaRPr kumimoji="0" lang="en-US" sz="6400" b="0" i="0" u="none" strike="noStrike" kern="1200" cap="none" spc="0" normalizeH="0" baseline="0" noProof="0" dirty="0">
              <a:ln>
                <a:noFill/>
              </a:ln>
              <a:solidFill>
                <a:schemeClr val="tx1">
                  <a:lumMod val="95000"/>
                </a:schemeClr>
              </a:solidFill>
              <a:effectLst/>
              <a:uLnTx/>
              <a:uFillTx/>
              <a:latin typeface="Open Sans Light"/>
              <a:ea typeface="+mj-ea"/>
              <a:cs typeface="+mj-cs"/>
            </a:endParaRPr>
          </a:p>
        </p:txBody>
      </p:sp>
      <p:sp>
        <p:nvSpPr>
          <p:cNvPr id="23" name="Rectangle 22"/>
          <p:cNvSpPr/>
          <p:nvPr/>
        </p:nvSpPr>
        <p:spPr>
          <a:xfrm rot="5400000">
            <a:off x="1851882" y="6349207"/>
            <a:ext cx="4806806" cy="5792102"/>
          </a:xfrm>
          <a:prstGeom prst="rect">
            <a:avLst/>
          </a:prstGeom>
          <a:solidFill>
            <a:schemeClr val="tx1">
              <a:lumMod val="90000"/>
              <a:lumOff val="10000"/>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24" name="Rectangle 23"/>
          <p:cNvSpPr/>
          <p:nvPr/>
        </p:nvSpPr>
        <p:spPr>
          <a:xfrm>
            <a:off x="1381904" y="8662883"/>
            <a:ext cx="5792102" cy="270843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sz="3400" dirty="0" err="1"/>
              <a:t>TasteIt</a:t>
            </a:r>
            <a:r>
              <a:rPr lang="it-IT" sz="3400" dirty="0"/>
              <a:t> si propone di essere una valida interfaccia per i servizi offerti da Google Maps in termini di ricerca di ristoranti. </a:t>
            </a:r>
            <a:endParaRPr kumimoji="0" lang="en-US" sz="34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25" name="CasellaDiTesto 24">
            <a:extLst>
              <a:ext uri="{FF2B5EF4-FFF2-40B4-BE49-F238E27FC236}">
                <a16:creationId xmlns:a16="http://schemas.microsoft.com/office/drawing/2014/main" id="{E72C7D33-B303-16CB-C6FA-636EF7D4E391}"/>
              </a:ext>
            </a:extLst>
          </p:cNvPr>
          <p:cNvSpPr txBox="1"/>
          <p:nvPr/>
        </p:nvSpPr>
        <p:spPr>
          <a:xfrm>
            <a:off x="1381904" y="6958274"/>
            <a:ext cx="5792101"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srgbClr val="FFFFFF"/>
                </a:solidFill>
                <a:effectLst/>
                <a:uLnTx/>
                <a:uFillTx/>
                <a:latin typeface="Designball-Location-01" pitchFamily="2" charset="0"/>
                <a:ea typeface="Open Sans" panose="020B0606030504020204" pitchFamily="34" charset="0"/>
                <a:cs typeface="Arial" panose="020B0604020202020204" pitchFamily="34" charset="0"/>
              </a:rPr>
              <a:t>A</a:t>
            </a:r>
          </a:p>
        </p:txBody>
      </p:sp>
      <p:cxnSp>
        <p:nvCxnSpPr>
          <p:cNvPr id="26" name="Straight Connector 6">
            <a:extLst>
              <a:ext uri="{FF2B5EF4-FFF2-40B4-BE49-F238E27FC236}">
                <a16:creationId xmlns:a16="http://schemas.microsoft.com/office/drawing/2014/main" id="{DB290C14-1453-7E26-C9CD-8547AF473BCB}"/>
              </a:ext>
            </a:extLst>
          </p:cNvPr>
          <p:cNvCxnSpPr/>
          <p:nvPr/>
        </p:nvCxnSpPr>
        <p:spPr>
          <a:xfrm>
            <a:off x="12193587" y="12713110"/>
            <a:ext cx="0" cy="3762102"/>
          </a:xfrm>
          <a:prstGeom prst="line">
            <a:avLst/>
          </a:prstGeom>
          <a:ln w="6350">
            <a:solidFill>
              <a:schemeClr val="tx1">
                <a:lumMod val="90000"/>
                <a:lumOff val="1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71823"/>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par>
                                <p:cTn id="8" presetID="49" presetClass="entr" presetSubtype="0" decel="10000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 calcmode="lin" valueType="num">
                                      <p:cBhvr>
                                        <p:cTn id="10" dur="500" fill="hold"/>
                                        <p:tgtEl>
                                          <p:spTgt spid="13"/>
                                        </p:tgtEl>
                                        <p:attrNameLst>
                                          <p:attrName>ppt_w</p:attrName>
                                        </p:attrNameLst>
                                      </p:cBhvr>
                                      <p:tavLst>
                                        <p:tav tm="0">
                                          <p:val>
                                            <p:fltVal val="0"/>
                                          </p:val>
                                        </p:tav>
                                        <p:tav tm="100000">
                                          <p:val>
                                            <p:strVal val="#ppt_w"/>
                                          </p:val>
                                        </p:tav>
                                      </p:tavLst>
                                    </p:anim>
                                    <p:anim calcmode="lin" valueType="num">
                                      <p:cBhvr>
                                        <p:cTn id="11" dur="500" fill="hold"/>
                                        <p:tgtEl>
                                          <p:spTgt spid="13"/>
                                        </p:tgtEl>
                                        <p:attrNameLst>
                                          <p:attrName>ppt_h</p:attrName>
                                        </p:attrNameLst>
                                      </p:cBhvr>
                                      <p:tavLst>
                                        <p:tav tm="0">
                                          <p:val>
                                            <p:fltVal val="0"/>
                                          </p:val>
                                        </p:tav>
                                        <p:tav tm="100000">
                                          <p:val>
                                            <p:strVal val="#ppt_h"/>
                                          </p:val>
                                        </p:tav>
                                      </p:tavLst>
                                    </p:anim>
                                    <p:anim calcmode="lin" valueType="num">
                                      <p:cBhvr>
                                        <p:cTn id="12" dur="500" fill="hold"/>
                                        <p:tgtEl>
                                          <p:spTgt spid="13"/>
                                        </p:tgtEl>
                                        <p:attrNameLst>
                                          <p:attrName>style.rotation</p:attrName>
                                        </p:attrNameLst>
                                      </p:cBhvr>
                                      <p:tavLst>
                                        <p:tav tm="0">
                                          <p:val>
                                            <p:fltVal val="360"/>
                                          </p:val>
                                        </p:tav>
                                        <p:tav tm="100000">
                                          <p:val>
                                            <p:fltVal val="0"/>
                                          </p:val>
                                        </p:tav>
                                      </p:tavLst>
                                    </p:anim>
                                    <p:animEffect transition="in" filter="fade">
                                      <p:cBhvr>
                                        <p:cTn id="13" dur="500"/>
                                        <p:tgtEl>
                                          <p:spTgt spid="13"/>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22" presetClass="entr" presetSubtype="1" fill="hold" grpId="0" nodeType="with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par>
                                <p:cTn id="20" presetID="49" presetClass="entr" presetSubtype="0" decel="100000" fill="hold" grpId="0" nodeType="withEffect">
                                  <p:stCondLst>
                                    <p:cond delay="40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 calcmode="lin" valueType="num">
                                      <p:cBhvr>
                                        <p:cTn id="24" dur="500" fill="hold"/>
                                        <p:tgtEl>
                                          <p:spTgt spid="14"/>
                                        </p:tgtEl>
                                        <p:attrNameLst>
                                          <p:attrName>style.rotation</p:attrName>
                                        </p:attrNameLst>
                                      </p:cBhvr>
                                      <p:tavLst>
                                        <p:tav tm="0">
                                          <p:val>
                                            <p:fltVal val="360"/>
                                          </p:val>
                                        </p:tav>
                                        <p:tav tm="100000">
                                          <p:val>
                                            <p:fltVal val="0"/>
                                          </p:val>
                                        </p:tav>
                                      </p:tavLst>
                                    </p:anim>
                                    <p:animEffect transition="in" filter="fade">
                                      <p:cBhvr>
                                        <p:cTn id="25" dur="500"/>
                                        <p:tgtEl>
                                          <p:spTgt spid="14"/>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22" presetClass="entr" presetSubtype="1" fill="hold" grpId="0" nodeType="withEffect">
                                  <p:stCondLst>
                                    <p:cond delay="60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par>
                                <p:cTn id="32" presetID="49" presetClass="entr" presetSubtype="0" decel="100000" fill="hold" grpId="0" nodeType="withEffect">
                                  <p:stCondLst>
                                    <p:cond delay="70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 calcmode="lin" valueType="num">
                                      <p:cBhvr>
                                        <p:cTn id="36" dur="500" fill="hold"/>
                                        <p:tgtEl>
                                          <p:spTgt spid="17"/>
                                        </p:tgtEl>
                                        <p:attrNameLst>
                                          <p:attrName>style.rotation</p:attrName>
                                        </p:attrNameLst>
                                      </p:cBhvr>
                                      <p:tavLst>
                                        <p:tav tm="0">
                                          <p:val>
                                            <p:fltVal val="360"/>
                                          </p:val>
                                        </p:tav>
                                        <p:tav tm="100000">
                                          <p:val>
                                            <p:fltVal val="0"/>
                                          </p:val>
                                        </p:tav>
                                      </p:tavLst>
                                    </p:anim>
                                    <p:animEffect transition="in" filter="fade">
                                      <p:cBhvr>
                                        <p:cTn id="37" dur="500"/>
                                        <p:tgtEl>
                                          <p:spTgt spid="17"/>
                                        </p:tgtEl>
                                      </p:cBhvr>
                                    </p:animEffect>
                                  </p:childTnLst>
                                </p:cTn>
                              </p:par>
                              <p:par>
                                <p:cTn id="38" presetID="10" presetClass="entr" presetSubtype="0" fill="hold" grpId="0" nodeType="withEffect">
                                  <p:stCondLst>
                                    <p:cond delay="8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22" presetClass="entr" presetSubtype="8" fill="hold" grpId="0" nodeType="withEffect">
                                  <p:stCondLst>
                                    <p:cond delay="90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500"/>
                                        <p:tgtEl>
                                          <p:spTgt spid="10"/>
                                        </p:tgtEl>
                                      </p:cBhvr>
                                    </p:animEffect>
                                  </p:childTnLst>
                                </p:cTn>
                              </p:par>
                              <p:par>
                                <p:cTn id="44" presetID="49" presetClass="entr" presetSubtype="0" decel="100000" fill="hold" grpId="0" nodeType="withEffect">
                                  <p:stCondLst>
                                    <p:cond delay="100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fltVal val="0"/>
                                          </p:val>
                                        </p:tav>
                                        <p:tav tm="100000">
                                          <p:val>
                                            <p:strVal val="#ppt_w"/>
                                          </p:val>
                                        </p:tav>
                                      </p:tavLst>
                                    </p:anim>
                                    <p:anim calcmode="lin" valueType="num">
                                      <p:cBhvr>
                                        <p:cTn id="47" dur="500" fill="hold"/>
                                        <p:tgtEl>
                                          <p:spTgt spid="19"/>
                                        </p:tgtEl>
                                        <p:attrNameLst>
                                          <p:attrName>ppt_h</p:attrName>
                                        </p:attrNameLst>
                                      </p:cBhvr>
                                      <p:tavLst>
                                        <p:tav tm="0">
                                          <p:val>
                                            <p:fltVal val="0"/>
                                          </p:val>
                                        </p:tav>
                                        <p:tav tm="100000">
                                          <p:val>
                                            <p:strVal val="#ppt_h"/>
                                          </p:val>
                                        </p:tav>
                                      </p:tavLst>
                                    </p:anim>
                                    <p:anim calcmode="lin" valueType="num">
                                      <p:cBhvr>
                                        <p:cTn id="48" dur="500" fill="hold"/>
                                        <p:tgtEl>
                                          <p:spTgt spid="19"/>
                                        </p:tgtEl>
                                        <p:attrNameLst>
                                          <p:attrName>style.rotation</p:attrName>
                                        </p:attrNameLst>
                                      </p:cBhvr>
                                      <p:tavLst>
                                        <p:tav tm="0">
                                          <p:val>
                                            <p:fltVal val="360"/>
                                          </p:val>
                                        </p:tav>
                                        <p:tav tm="100000">
                                          <p:val>
                                            <p:fltVal val="0"/>
                                          </p:val>
                                        </p:tav>
                                      </p:tavLst>
                                    </p:anim>
                                    <p:animEffect transition="in" filter="fade">
                                      <p:cBhvr>
                                        <p:cTn id="49" dur="500"/>
                                        <p:tgtEl>
                                          <p:spTgt spid="19"/>
                                        </p:tgtEl>
                                      </p:cBhvr>
                                    </p:animEffect>
                                  </p:childTnLst>
                                </p:cTn>
                              </p:par>
                              <p:par>
                                <p:cTn id="50" presetID="10" presetClass="entr" presetSubtype="0" fill="hold" grpId="0" nodeType="withEffect">
                                  <p:stCondLst>
                                    <p:cond delay="11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par>
                          <p:cTn id="53" fill="hold">
                            <p:stCondLst>
                              <p:cond delay="1600"/>
                            </p:stCondLst>
                            <p:childTnLst>
                              <p:par>
                                <p:cTn id="54" presetID="22" presetClass="entr" presetSubtype="1" fill="hold"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up)">
                                      <p:cBhvr>
                                        <p:cTn id="56" dur="1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p:bldP spid="16" grpId="0"/>
      <p:bldP spid="17" grpId="0" animBg="1"/>
      <p:bldP spid="18" grpId="0"/>
      <p:bldP spid="19" grpId="0" animBg="1"/>
      <p:bldP spid="20" grpId="0"/>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0462E"/>
        </a:solidFill>
        <a:effectLst/>
      </p:bgPr>
    </p:bg>
    <p:spTree>
      <p:nvGrpSpPr>
        <p:cNvPr id="1" name=""/>
        <p:cNvGrpSpPr/>
        <p:nvPr/>
      </p:nvGrpSpPr>
      <p:grpSpPr>
        <a:xfrm>
          <a:off x="0" y="0"/>
          <a:ext cx="0" cy="0"/>
          <a:chOff x="0" y="0"/>
          <a:chExt cx="0" cy="0"/>
        </a:xfrm>
      </p:grpSpPr>
      <p:pic>
        <p:nvPicPr>
          <p:cNvPr id="6" name="iphone11">
            <a:extLst>
              <a:ext uri="{FF2B5EF4-FFF2-40B4-BE49-F238E27FC236}">
                <a16:creationId xmlns:a16="http://schemas.microsoft.com/office/drawing/2014/main" id="{D7C48372-FE22-486F-81E2-849502607291}"/>
              </a:ext>
            </a:extLst>
          </p:cNvPr>
          <p:cNvPicPr>
            <a:picLocks noChangeAspect="1"/>
          </p:cNvPicPr>
          <p:nvPr/>
        </p:nvPicPr>
        <p:blipFill>
          <a:blip r:embed="rId2">
            <a:duotone>
              <a:prstClr val="black"/>
              <a:srgbClr val="B89555">
                <a:tint val="45000"/>
                <a:satMod val="400000"/>
              </a:srgbClr>
            </a:duotone>
            <a:extLst>
              <a:ext uri="{28A0092B-C50C-407E-A947-70E740481C1C}">
                <a14:useLocalDpi xmlns:a14="http://schemas.microsoft.com/office/drawing/2010/main" val="0"/>
              </a:ext>
            </a:extLst>
          </a:blip>
          <a:stretch>
            <a:fillRect/>
          </a:stretch>
        </p:blipFill>
        <p:spPr>
          <a:xfrm>
            <a:off x="3049587" y="0"/>
            <a:ext cx="18287999" cy="13716000"/>
          </a:xfrm>
          <a:prstGeom prst="rect">
            <a:avLst/>
          </a:prstGeom>
        </p:spPr>
      </p:pic>
      <p:pic>
        <p:nvPicPr>
          <p:cNvPr id="43" name="Picture 42">
            <a:extLst>
              <a:ext uri="{FF2B5EF4-FFF2-40B4-BE49-F238E27FC236}">
                <a16:creationId xmlns:a16="http://schemas.microsoft.com/office/drawing/2014/main" id="{AF55EA1C-FC69-4C9C-9560-6C5A7576CD71}"/>
              </a:ext>
            </a:extLst>
          </p:cNvPr>
          <p:cNvPicPr>
            <a:picLocks noChangeAspect="1"/>
          </p:cNvPicPr>
          <p:nvPr/>
        </p:nvPicPr>
        <p:blipFill>
          <a:blip r:embed="rId3">
            <a:duotone>
              <a:prstClr val="black"/>
              <a:srgbClr val="60462E">
                <a:tint val="45000"/>
                <a:satMod val="400000"/>
              </a:srgbClr>
            </a:duotone>
            <a:extLst>
              <a:ext uri="{28A0092B-C50C-407E-A947-70E740481C1C}">
                <a14:useLocalDpi xmlns:a14="http://schemas.microsoft.com/office/drawing/2010/main" val="0"/>
              </a:ext>
            </a:extLst>
          </a:blip>
          <a:stretch>
            <a:fillRect/>
          </a:stretch>
        </p:blipFill>
        <p:spPr>
          <a:xfrm>
            <a:off x="5971840" y="0"/>
            <a:ext cx="12732282" cy="12732282"/>
          </a:xfrm>
          <a:prstGeom prst="rect">
            <a:avLst/>
          </a:prstGeom>
          <a:effectLst/>
        </p:spPr>
      </p:pic>
      <p:pic>
        <p:nvPicPr>
          <p:cNvPr id="7" name="Segnaposto immagine 6" descr="Immagine che contiene testo, elettronico&#10;&#10;Descrizione generata automaticamente">
            <a:extLst>
              <a:ext uri="{FF2B5EF4-FFF2-40B4-BE49-F238E27FC236}">
                <a16:creationId xmlns:a16="http://schemas.microsoft.com/office/drawing/2014/main" id="{9EF13FDE-CEB6-F6C3-B07F-D5D51984D027}"/>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670" b="670"/>
          <a:stretch>
            <a:fillRect/>
          </a:stretch>
        </p:blipFill>
        <p:spPr>
          <a:xfrm>
            <a:off x="10200356" y="2395388"/>
            <a:ext cx="3972945" cy="8484543"/>
          </a:xfrm>
        </p:spPr>
      </p:pic>
      <p:sp>
        <p:nvSpPr>
          <p:cNvPr id="35" name="TextBox 34">
            <a:extLst>
              <a:ext uri="{FF2B5EF4-FFF2-40B4-BE49-F238E27FC236}">
                <a16:creationId xmlns:a16="http://schemas.microsoft.com/office/drawing/2014/main" id="{25085249-AFD9-4D25-B937-EA1D7B0F671F}"/>
              </a:ext>
            </a:extLst>
          </p:cNvPr>
          <p:cNvSpPr txBox="1"/>
          <p:nvPr/>
        </p:nvSpPr>
        <p:spPr>
          <a:xfrm>
            <a:off x="2218595" y="2395388"/>
            <a:ext cx="6560266"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Le </a:t>
            </a:r>
            <a:r>
              <a:rPr kumimoji="0" lang="en-US" sz="6000" b="0" i="0" u="none" strike="noStrike" kern="1200" cap="none" spc="0" normalizeH="0" baseline="0" noProof="0" dirty="0" err="1">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funzionalità</a:t>
            </a:r>
            <a:endParaRPr kumimoji="0" lang="en-US" sz="6000" b="0" i="0" u="none" strike="noStrike" kern="120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nvGrpSpPr>
          <p:cNvPr id="62" name="Group 61">
            <a:extLst>
              <a:ext uri="{FF2B5EF4-FFF2-40B4-BE49-F238E27FC236}">
                <a16:creationId xmlns:a16="http://schemas.microsoft.com/office/drawing/2014/main" id="{D3C898C0-B3B3-4468-A03B-736085E79D7C}"/>
              </a:ext>
            </a:extLst>
          </p:cNvPr>
          <p:cNvGrpSpPr/>
          <p:nvPr/>
        </p:nvGrpSpPr>
        <p:grpSpPr>
          <a:xfrm>
            <a:off x="2807117" y="7536872"/>
            <a:ext cx="19812774" cy="2092881"/>
            <a:chOff x="1410520" y="7360187"/>
            <a:chExt cx="19942553" cy="2092881"/>
          </a:xfrm>
        </p:grpSpPr>
        <p:sp>
          <p:nvSpPr>
            <p:cNvPr id="63" name="TextBox 62">
              <a:extLst>
                <a:ext uri="{FF2B5EF4-FFF2-40B4-BE49-F238E27FC236}">
                  <a16:creationId xmlns:a16="http://schemas.microsoft.com/office/drawing/2014/main" id="{BDB3E6C0-E12D-4016-95D3-A03A7E087538}"/>
                </a:ext>
              </a:extLst>
            </p:cNvPr>
            <p:cNvSpPr txBox="1"/>
            <p:nvPr/>
          </p:nvSpPr>
          <p:spPr>
            <a:xfrm>
              <a:off x="16885288" y="7360187"/>
              <a:ext cx="4467785" cy="584775"/>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a:ea typeface="+mn-ea"/>
                  <a:cs typeface="+mn-cs"/>
                </a:rPr>
                <a:t>/settings</a:t>
              </a:r>
            </a:p>
          </p:txBody>
        </p:sp>
        <p:cxnSp>
          <p:nvCxnSpPr>
            <p:cNvPr id="64" name="Straight Connector 63">
              <a:extLst>
                <a:ext uri="{FF2B5EF4-FFF2-40B4-BE49-F238E27FC236}">
                  <a16:creationId xmlns:a16="http://schemas.microsoft.com/office/drawing/2014/main" id="{F770737B-E9A8-4455-BB9E-7205670D1A39}"/>
                </a:ext>
              </a:extLst>
            </p:cNvPr>
            <p:cNvCxnSpPr>
              <a:cxnSpLocks/>
            </p:cNvCxnSpPr>
            <p:nvPr/>
          </p:nvCxnSpPr>
          <p:spPr>
            <a:xfrm>
              <a:off x="16999588" y="8098851"/>
              <a:ext cx="33528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5F36DF3-3BBA-42F9-8666-18C86FC95112}"/>
                </a:ext>
              </a:extLst>
            </p:cNvPr>
            <p:cNvSpPr txBox="1"/>
            <p:nvPr/>
          </p:nvSpPr>
          <p:spPr>
            <a:xfrm>
              <a:off x="16409718" y="7898796"/>
              <a:ext cx="495300" cy="400110"/>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sp>
          <p:nvSpPr>
            <p:cNvPr id="66" name="TextBox 65">
              <a:extLst>
                <a:ext uri="{FF2B5EF4-FFF2-40B4-BE49-F238E27FC236}">
                  <a16:creationId xmlns:a16="http://schemas.microsoft.com/office/drawing/2014/main" id="{2C4D5B41-4218-4CE0-A23E-C3A50B10D91A}"/>
                </a:ext>
              </a:extLst>
            </p:cNvPr>
            <p:cNvSpPr txBox="1"/>
            <p:nvPr/>
          </p:nvSpPr>
          <p:spPr>
            <a:xfrm>
              <a:off x="16885288" y="8252739"/>
              <a:ext cx="4075584"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solidFill>
                    <a:srgbClr val="FFFFFF"/>
                  </a:solidFill>
                  <a:latin typeface="Calibri"/>
                </a:rPr>
                <a:t>Permette</a:t>
              </a:r>
              <a:r>
                <a:rPr lang="en-US" dirty="0">
                  <a:solidFill>
                    <a:srgbClr val="FFFFFF"/>
                  </a:solidFill>
                  <a:latin typeface="Calibri"/>
                </a:rPr>
                <a:t> la m</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odifica</a:t>
              </a:r>
              <a:r>
                <a:rPr kumimoji="0" lang="en-US" sz="1800" b="0" i="0" u="none" strike="noStrike" kern="1200" cap="none" spc="0" normalizeH="0" noProof="0" dirty="0">
                  <a:ln>
                    <a:noFill/>
                  </a:ln>
                  <a:solidFill>
                    <a:srgbClr val="FFFFFF"/>
                  </a:solidFill>
                  <a:effectLst/>
                  <a:uLnTx/>
                  <a:uFillTx/>
                  <a:latin typeface="Calibri"/>
                  <a:ea typeface="+mn-ea"/>
                  <a:cs typeface="+mn-cs"/>
                </a:rPr>
                <a:t> di </a:t>
              </a:r>
              <a:r>
                <a:rPr kumimoji="0" lang="en-US" sz="1800" b="0" i="0" u="none" strike="noStrike" kern="1200" cap="none" spc="0" normalizeH="0" noProof="0" dirty="0" err="1">
                  <a:ln>
                    <a:noFill/>
                  </a:ln>
                  <a:solidFill>
                    <a:srgbClr val="FFFFFF"/>
                  </a:solidFill>
                  <a:effectLst/>
                  <a:uLnTx/>
                  <a:uFillTx/>
                  <a:latin typeface="Calibri"/>
                  <a:ea typeface="+mn-ea"/>
                  <a:cs typeface="+mn-cs"/>
                </a:rPr>
                <a:t>impostazioni</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dell’utente</a:t>
              </a:r>
              <a:r>
                <a:rPr kumimoji="0" lang="en-US" sz="1800" b="0" i="0" u="none" strike="noStrike" kern="1200" cap="none" spc="0" normalizeH="0" noProof="0" dirty="0">
                  <a:ln>
                    <a:noFill/>
                  </a:ln>
                  <a:solidFill>
                    <a:srgbClr val="FFFFFF"/>
                  </a:solidFill>
                  <a:effectLst/>
                  <a:uLnTx/>
                  <a:uFillTx/>
                  <a:latin typeface="Calibri"/>
                  <a:ea typeface="+mn-ea"/>
                  <a:cs typeface="+mn-cs"/>
                </a:rPr>
                <a:t> relative a </a:t>
              </a:r>
              <a:r>
                <a:rPr kumimoji="0" lang="en-US" sz="1800" b="0" i="0" u="none" strike="noStrike" kern="1200" cap="none" spc="0" normalizeH="0" noProof="0" dirty="0" err="1">
                  <a:ln>
                    <a:noFill/>
                  </a:ln>
                  <a:solidFill>
                    <a:srgbClr val="FFFFFF"/>
                  </a:solidFill>
                  <a:effectLst/>
                  <a:uLnTx/>
                  <a:uFillTx/>
                  <a:latin typeface="Calibri"/>
                  <a:ea typeface="+mn-ea"/>
                  <a:cs typeface="+mn-cs"/>
                </a:rPr>
                <a:t>parametri</a:t>
              </a:r>
              <a:r>
                <a:rPr kumimoji="0" lang="en-US" sz="1800" b="0" i="0" u="none" strike="noStrike" kern="1200" cap="none" spc="0" normalizeH="0" noProof="0" dirty="0">
                  <a:ln>
                    <a:noFill/>
                  </a:ln>
                  <a:solidFill>
                    <a:srgbClr val="FFFFFF"/>
                  </a:solidFill>
                  <a:effectLst/>
                  <a:uLnTx/>
                  <a:uFillTx/>
                  <a:latin typeface="Calibri"/>
                  <a:ea typeface="+mn-ea"/>
                  <a:cs typeface="+mn-cs"/>
                </a:rPr>
                <a:t> di </a:t>
              </a:r>
              <a:r>
                <a:rPr kumimoji="0" lang="en-US" sz="1800" b="0" i="0" u="none" strike="noStrike" kern="1200" cap="none" spc="0" normalizeH="0" noProof="0" dirty="0" err="1">
                  <a:ln>
                    <a:noFill/>
                  </a:ln>
                  <a:solidFill>
                    <a:srgbClr val="FFFFFF"/>
                  </a:solidFill>
                  <a:effectLst/>
                  <a:uLnTx/>
                  <a:uFillTx/>
                  <a:latin typeface="Calibri"/>
                  <a:ea typeface="+mn-ea"/>
                  <a:cs typeface="+mn-cs"/>
                </a:rPr>
                <a:t>ricerca</a:t>
              </a:r>
              <a:r>
                <a:rPr kumimoji="0" lang="en-US" sz="1800" b="0" i="0" u="none" strike="noStrike" kern="1200" cap="none" spc="0" normalizeH="0" noProof="0" dirty="0">
                  <a:ln>
                    <a:noFill/>
                  </a:ln>
                  <a:solidFill>
                    <a:srgbClr val="FFFFFF"/>
                  </a:solidFill>
                  <a:effectLst/>
                  <a:uLnTx/>
                  <a:uFillTx/>
                  <a:latin typeface="Calibri"/>
                  <a:ea typeface="+mn-ea"/>
                  <a:cs typeface="+mn-cs"/>
                </a:rPr>
                <a:t> come la </a:t>
              </a:r>
              <a:r>
                <a:rPr kumimoji="0" lang="en-US" sz="1800" b="0" i="0" u="none" strike="noStrike" kern="1200" cap="none" spc="0" normalizeH="0" noProof="0" dirty="0" err="1">
                  <a:ln>
                    <a:noFill/>
                  </a:ln>
                  <a:solidFill>
                    <a:srgbClr val="FFFFFF"/>
                  </a:solidFill>
                  <a:effectLst/>
                  <a:uLnTx/>
                  <a:uFillTx/>
                  <a:latin typeface="Calibri"/>
                  <a:ea typeface="+mn-ea"/>
                  <a:cs typeface="+mn-cs"/>
                </a:rPr>
                <a:t>distanza</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massima</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raggiungibile</a:t>
              </a:r>
              <a:r>
                <a:rPr kumimoji="0" lang="en-US" sz="1800" b="0" i="0" u="none" strike="noStrike" kern="1200" cap="none" spc="0" normalizeH="0" noProof="0" dirty="0">
                  <a:ln>
                    <a:noFill/>
                  </a:ln>
                  <a:solidFill>
                    <a:srgbClr val="FFFFFF"/>
                  </a:solidFill>
                  <a:effectLst/>
                  <a:uLnTx/>
                  <a:uFillTx/>
                  <a:latin typeface="Calibri"/>
                  <a:ea typeface="+mn-ea"/>
                  <a:cs typeface="+mn-cs"/>
                </a:rPr>
                <a:t> a </a:t>
              </a:r>
              <a:r>
                <a:rPr kumimoji="0" lang="en-US" sz="1800" b="0" i="0" u="none" strike="noStrike" kern="1200" cap="none" spc="0" normalizeH="0" noProof="0" dirty="0" err="1">
                  <a:ln>
                    <a:noFill/>
                  </a:ln>
                  <a:solidFill>
                    <a:srgbClr val="FFFFFF"/>
                  </a:solidFill>
                  <a:effectLst/>
                  <a:uLnTx/>
                  <a:uFillTx/>
                  <a:latin typeface="Calibri"/>
                  <a:ea typeface="+mn-ea"/>
                  <a:cs typeface="+mn-cs"/>
                </a:rPr>
                <a:t>piedi</a:t>
              </a:r>
              <a:r>
                <a:rPr kumimoji="0" lang="en-US" sz="1800" b="0" i="0" u="none" strike="noStrike" kern="1200" cap="none" spc="0" normalizeH="0" noProof="0" dirty="0">
                  <a:ln>
                    <a:noFill/>
                  </a:ln>
                  <a:solidFill>
                    <a:srgbClr val="FFFFFF"/>
                  </a:solidFill>
                  <a:effectLst/>
                  <a:uLnTx/>
                  <a:uFillTx/>
                  <a:latin typeface="Calibri"/>
                  <a:ea typeface="+mn-ea"/>
                  <a:cs typeface="+mn-cs"/>
                </a:rPr>
                <a:t> o in </a:t>
              </a:r>
              <a:r>
                <a:rPr kumimoji="0" lang="en-US" sz="1800" b="0" i="0" u="none" strike="noStrike" kern="1200" cap="none" spc="0" normalizeH="0" noProof="0" dirty="0" err="1">
                  <a:ln>
                    <a:noFill/>
                  </a:ln>
                  <a:solidFill>
                    <a:srgbClr val="FFFFFF"/>
                  </a:solidFill>
                  <a:effectLst/>
                  <a:uLnTx/>
                  <a:uFillTx/>
                  <a:latin typeface="Calibri"/>
                  <a:ea typeface="+mn-ea"/>
                  <a:cs typeface="+mn-cs"/>
                </a:rPr>
                <a:t>macchina</a:t>
              </a:r>
              <a:r>
                <a:rPr kumimoji="0" lang="en-US" sz="1800" b="0" i="0" u="none" strike="noStrike" kern="1200" cap="none" spc="0" normalizeH="0" noProof="0" dirty="0">
                  <a:ln>
                    <a:noFill/>
                  </a:ln>
                  <a:solidFill>
                    <a:srgbClr val="FFFFFF"/>
                  </a:solidFill>
                  <a:effectLst/>
                  <a:uLnTx/>
                  <a:uFillTx/>
                  <a:latin typeface="Calibri"/>
                  <a:ea typeface="+mn-ea"/>
                  <a:cs typeface="+mn-cs"/>
                </a:rPr>
                <a:t>.</a:t>
              </a: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1" name="TextBox 62">
              <a:extLst>
                <a:ext uri="{FF2B5EF4-FFF2-40B4-BE49-F238E27FC236}">
                  <a16:creationId xmlns:a16="http://schemas.microsoft.com/office/drawing/2014/main" id="{AACF632E-B858-5DCC-FD40-4222DE146D77}"/>
                </a:ext>
              </a:extLst>
            </p:cNvPr>
            <p:cNvSpPr txBox="1"/>
            <p:nvPr/>
          </p:nvSpPr>
          <p:spPr>
            <a:xfrm>
              <a:off x="1410520" y="7806463"/>
              <a:ext cx="4467785" cy="584775"/>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a:ea typeface="+mn-ea"/>
                  <a:cs typeface="+mn-cs"/>
                </a:rPr>
                <a:t>/lang</a:t>
              </a:r>
            </a:p>
          </p:txBody>
        </p:sp>
        <p:cxnSp>
          <p:nvCxnSpPr>
            <p:cNvPr id="50" name="Straight Connector 63">
              <a:extLst>
                <a:ext uri="{FF2B5EF4-FFF2-40B4-BE49-F238E27FC236}">
                  <a16:creationId xmlns:a16="http://schemas.microsoft.com/office/drawing/2014/main" id="{11D44C06-A08C-D6B4-0791-8919C3F4DF82}"/>
                </a:ext>
              </a:extLst>
            </p:cNvPr>
            <p:cNvCxnSpPr>
              <a:cxnSpLocks/>
            </p:cNvCxnSpPr>
            <p:nvPr/>
          </p:nvCxnSpPr>
          <p:spPr>
            <a:xfrm>
              <a:off x="1523784" y="8516064"/>
              <a:ext cx="33528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56" name="TextBox 65">
              <a:extLst>
                <a:ext uri="{FF2B5EF4-FFF2-40B4-BE49-F238E27FC236}">
                  <a16:creationId xmlns:a16="http://schemas.microsoft.com/office/drawing/2014/main" id="{9A00B9D5-B62C-0A60-1280-D4F0C3198988}"/>
                </a:ext>
              </a:extLst>
            </p:cNvPr>
            <p:cNvSpPr txBox="1"/>
            <p:nvPr/>
          </p:nvSpPr>
          <p:spPr>
            <a:xfrm>
              <a:off x="1490554" y="8628670"/>
              <a:ext cx="407558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a:ea typeface="+mn-ea"/>
                  <a:cs typeface="+mn-cs"/>
                </a:rPr>
                <a:t>Permette</a:t>
              </a:r>
              <a:r>
                <a:rPr kumimoji="0" lang="en-US" sz="1800" b="0" i="0" u="none" strike="noStrike" kern="1200" cap="none" spc="0" normalizeH="0" baseline="0" noProof="0" dirty="0">
                  <a:ln>
                    <a:noFill/>
                  </a:ln>
                  <a:solidFill>
                    <a:srgbClr val="FFFFFF"/>
                  </a:solidFill>
                  <a:effectLst/>
                  <a:uLnTx/>
                  <a:uFillTx/>
                  <a:latin typeface="Calibri"/>
                  <a:ea typeface="+mn-ea"/>
                  <a:cs typeface="+mn-cs"/>
                </a:rPr>
                <a:t> di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modificare</a:t>
              </a:r>
              <a:r>
                <a:rPr kumimoji="0" lang="en-US" sz="1800" b="0" i="0" u="none" strike="noStrike" kern="1200" cap="none" spc="0" normalizeH="0" baseline="0" noProof="0" dirty="0">
                  <a:ln>
                    <a:noFill/>
                  </a:ln>
                  <a:solidFill>
                    <a:srgbClr val="FFFFFF"/>
                  </a:solidFill>
                  <a:effectLst/>
                  <a:uLnTx/>
                  <a:uFillTx/>
                  <a:latin typeface="Calibri"/>
                  <a:ea typeface="+mn-ea"/>
                  <a:cs typeface="+mn-cs"/>
                </a:rPr>
                <a:t> la lingua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parlata</a:t>
              </a:r>
              <a:r>
                <a:rPr kumimoji="0" lang="en-US" sz="1800" b="0" i="0" u="none" strike="noStrike" kern="1200" cap="none" spc="0" normalizeH="0" baseline="0" noProof="0" dirty="0">
                  <a:ln>
                    <a:noFill/>
                  </a:ln>
                  <a:solidFill>
                    <a:srgbClr val="FFFFFF"/>
                  </a:solidFill>
                  <a:effectLst/>
                  <a:uLnTx/>
                  <a:uFillTx/>
                  <a:latin typeface="Calibri"/>
                  <a:ea typeface="+mn-ea"/>
                  <a:cs typeface="+mn-cs"/>
                </a:rPr>
                <a:t> dal bot.</a:t>
              </a:r>
            </a:p>
          </p:txBody>
        </p:sp>
      </p:grpSp>
      <p:grpSp>
        <p:nvGrpSpPr>
          <p:cNvPr id="67" name="Group 66">
            <a:extLst>
              <a:ext uri="{FF2B5EF4-FFF2-40B4-BE49-F238E27FC236}">
                <a16:creationId xmlns:a16="http://schemas.microsoft.com/office/drawing/2014/main" id="{DB1D7B8E-22E8-424A-A31A-2284C5EF78FF}"/>
              </a:ext>
            </a:extLst>
          </p:cNvPr>
          <p:cNvGrpSpPr/>
          <p:nvPr/>
        </p:nvGrpSpPr>
        <p:grpSpPr>
          <a:xfrm>
            <a:off x="17676536" y="10235732"/>
            <a:ext cx="4943355" cy="1538883"/>
            <a:chOff x="16409718" y="10070844"/>
            <a:chExt cx="4943355" cy="1538883"/>
          </a:xfrm>
        </p:grpSpPr>
        <p:sp>
          <p:nvSpPr>
            <p:cNvPr id="68" name="TextBox 67">
              <a:extLst>
                <a:ext uri="{FF2B5EF4-FFF2-40B4-BE49-F238E27FC236}">
                  <a16:creationId xmlns:a16="http://schemas.microsoft.com/office/drawing/2014/main" id="{5C3A6743-B9A7-4415-A30C-EA8EF060D614}"/>
                </a:ext>
              </a:extLst>
            </p:cNvPr>
            <p:cNvSpPr txBox="1"/>
            <p:nvPr/>
          </p:nvSpPr>
          <p:spPr>
            <a:xfrm>
              <a:off x="16885288" y="10070844"/>
              <a:ext cx="4467785" cy="584775"/>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a:ea typeface="+mn-ea"/>
                  <a:cs typeface="+mn-cs"/>
                </a:rPr>
                <a:t>/</a:t>
              </a:r>
              <a:r>
                <a:rPr kumimoji="0" lang="en-US" sz="3200" b="1" i="0" u="none" strike="noStrike" kern="1200" cap="none" spc="0" normalizeH="0" baseline="0" noProof="0" dirty="0" err="1">
                  <a:ln>
                    <a:noFill/>
                  </a:ln>
                  <a:solidFill>
                    <a:srgbClr val="FFFFFF"/>
                  </a:solidFill>
                  <a:effectLst/>
                  <a:uLnTx/>
                  <a:uFillTx/>
                  <a:latin typeface="Century Gothic"/>
                  <a:ea typeface="+mn-ea"/>
                  <a:cs typeface="+mn-cs"/>
                </a:rPr>
                <a:t>cerca</a:t>
              </a:r>
              <a:endParaRPr kumimoji="0" lang="en-US" sz="3200" b="1" i="0" u="none" strike="noStrike" kern="1200" cap="none" spc="0" normalizeH="0" baseline="0" noProof="0" dirty="0">
                <a:ln>
                  <a:noFill/>
                </a:ln>
                <a:solidFill>
                  <a:srgbClr val="FFFFFF"/>
                </a:solidFill>
                <a:effectLst/>
                <a:uLnTx/>
                <a:uFillTx/>
                <a:latin typeface="Century Gothic"/>
                <a:ea typeface="+mn-ea"/>
                <a:cs typeface="+mn-cs"/>
              </a:endParaRPr>
            </a:p>
          </p:txBody>
        </p:sp>
        <p:cxnSp>
          <p:nvCxnSpPr>
            <p:cNvPr id="69" name="Straight Connector 68">
              <a:extLst>
                <a:ext uri="{FF2B5EF4-FFF2-40B4-BE49-F238E27FC236}">
                  <a16:creationId xmlns:a16="http://schemas.microsoft.com/office/drawing/2014/main" id="{5668B596-080A-4B59-8EFE-EE673E8AA545}"/>
                </a:ext>
              </a:extLst>
            </p:cNvPr>
            <p:cNvCxnSpPr>
              <a:cxnSpLocks/>
            </p:cNvCxnSpPr>
            <p:nvPr/>
          </p:nvCxnSpPr>
          <p:spPr>
            <a:xfrm>
              <a:off x="16999588" y="10809508"/>
              <a:ext cx="33528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DDFD4F91-1339-4366-9011-D61B3C15ECB7}"/>
                </a:ext>
              </a:extLst>
            </p:cNvPr>
            <p:cNvSpPr txBox="1"/>
            <p:nvPr/>
          </p:nvSpPr>
          <p:spPr>
            <a:xfrm>
              <a:off x="16409718" y="10609453"/>
              <a:ext cx="495300" cy="400110"/>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03</a:t>
              </a:r>
            </a:p>
          </p:txBody>
        </p:sp>
        <p:sp>
          <p:nvSpPr>
            <p:cNvPr id="71" name="TextBox 70">
              <a:extLst>
                <a:ext uri="{FF2B5EF4-FFF2-40B4-BE49-F238E27FC236}">
                  <a16:creationId xmlns:a16="http://schemas.microsoft.com/office/drawing/2014/main" id="{057D6E29-0E2E-4E38-887D-D8E62AD61177}"/>
                </a:ext>
              </a:extLst>
            </p:cNvPr>
            <p:cNvSpPr txBox="1"/>
            <p:nvPr/>
          </p:nvSpPr>
          <p:spPr>
            <a:xfrm>
              <a:off x="16885288" y="10963396"/>
              <a:ext cx="4075584" cy="646331"/>
            </a:xfrm>
            <a:prstGeom prst="rect">
              <a:avLst/>
            </a:prstGeom>
            <a:noFill/>
          </p:spPr>
          <p:txBody>
            <a:bodyPr wrap="square" rtlCol="0">
              <a:spAutoFit/>
            </a:bodyPr>
            <a:lstStyle/>
            <a:p>
              <a:pPr lvl="0">
                <a:defRPr/>
              </a:pPr>
              <a:r>
                <a:rPr lang="en-US" dirty="0" err="1">
                  <a:solidFill>
                    <a:srgbClr val="FFFFFF"/>
                  </a:solidFill>
                </a:rPr>
                <a:t>Gestisce</a:t>
              </a:r>
              <a:r>
                <a:rPr lang="en-US" dirty="0">
                  <a:solidFill>
                    <a:srgbClr val="FFFFFF"/>
                  </a:solidFill>
                </a:rPr>
                <a:t> </a:t>
              </a:r>
              <a:r>
                <a:rPr lang="en-US" dirty="0" err="1">
                  <a:solidFill>
                    <a:srgbClr val="FFFFFF"/>
                  </a:solidFill>
                </a:rPr>
                <a:t>l’intera</a:t>
              </a:r>
              <a:r>
                <a:rPr lang="en-US" dirty="0">
                  <a:solidFill>
                    <a:srgbClr val="FFFFFF"/>
                  </a:solidFill>
                </a:rPr>
                <a:t> conversazione </a:t>
              </a:r>
              <a:r>
                <a:rPr lang="en-US" dirty="0" err="1">
                  <a:solidFill>
                    <a:srgbClr val="FFFFFF"/>
                  </a:solidFill>
                </a:rPr>
                <a:t>della</a:t>
              </a:r>
              <a:r>
                <a:rPr lang="en-US" dirty="0">
                  <a:solidFill>
                    <a:srgbClr val="FFFFFF"/>
                  </a:solidFill>
                </a:rPr>
                <a:t> </a:t>
              </a:r>
              <a:r>
                <a:rPr lang="en-US" dirty="0" err="1">
                  <a:solidFill>
                    <a:srgbClr val="FFFFFF"/>
                  </a:solidFill>
                </a:rPr>
                <a:t>fase</a:t>
              </a:r>
              <a:r>
                <a:rPr lang="en-US" dirty="0">
                  <a:solidFill>
                    <a:srgbClr val="FFFFFF"/>
                  </a:solidFill>
                </a:rPr>
                <a:t> di </a:t>
              </a:r>
              <a:r>
                <a:rPr lang="en-US" dirty="0" err="1">
                  <a:solidFill>
                    <a:srgbClr val="FFFFFF"/>
                  </a:solidFill>
                </a:rPr>
                <a:t>ricerca</a:t>
              </a:r>
              <a:r>
                <a:rPr lang="en-US" dirty="0">
                  <a:solidFill>
                    <a:srgbClr val="FFFFFF"/>
                  </a:solidFill>
                </a:rPr>
                <a:t> di un ristorante.</a:t>
              </a:r>
            </a:p>
          </p:txBody>
        </p:sp>
      </p:grpSp>
      <p:sp>
        <p:nvSpPr>
          <p:cNvPr id="96" name="TextBox 95">
            <a:extLst>
              <a:ext uri="{FF2B5EF4-FFF2-40B4-BE49-F238E27FC236}">
                <a16:creationId xmlns:a16="http://schemas.microsoft.com/office/drawing/2014/main" id="{54A479AA-8087-4981-838E-839D7B1409BE}"/>
              </a:ext>
            </a:extLst>
          </p:cNvPr>
          <p:cNvSpPr txBox="1"/>
          <p:nvPr/>
        </p:nvSpPr>
        <p:spPr>
          <a:xfrm>
            <a:off x="2433614" y="8491963"/>
            <a:ext cx="48603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01</a:t>
            </a:r>
          </a:p>
        </p:txBody>
      </p:sp>
      <p:grpSp>
        <p:nvGrpSpPr>
          <p:cNvPr id="51" name="Group 66">
            <a:extLst>
              <a:ext uri="{FF2B5EF4-FFF2-40B4-BE49-F238E27FC236}">
                <a16:creationId xmlns:a16="http://schemas.microsoft.com/office/drawing/2014/main" id="{00D7A151-55FB-0036-6BBF-640CE8564B2B}"/>
              </a:ext>
            </a:extLst>
          </p:cNvPr>
          <p:cNvGrpSpPr/>
          <p:nvPr/>
        </p:nvGrpSpPr>
        <p:grpSpPr>
          <a:xfrm>
            <a:off x="3778947" y="10574163"/>
            <a:ext cx="4943355" cy="1815882"/>
            <a:chOff x="16409718" y="10070844"/>
            <a:chExt cx="4943355" cy="1815882"/>
          </a:xfrm>
        </p:grpSpPr>
        <p:sp>
          <p:nvSpPr>
            <p:cNvPr id="52" name="TextBox 67">
              <a:extLst>
                <a:ext uri="{FF2B5EF4-FFF2-40B4-BE49-F238E27FC236}">
                  <a16:creationId xmlns:a16="http://schemas.microsoft.com/office/drawing/2014/main" id="{33C5CF9F-6F2E-19F9-892D-AC2AC4135297}"/>
                </a:ext>
              </a:extLst>
            </p:cNvPr>
            <p:cNvSpPr txBox="1"/>
            <p:nvPr/>
          </p:nvSpPr>
          <p:spPr>
            <a:xfrm>
              <a:off x="16885288" y="10070844"/>
              <a:ext cx="4467785" cy="584775"/>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entury Gothic"/>
                  <a:ea typeface="+mn-ea"/>
                  <a:cs typeface="+mn-cs"/>
                </a:rPr>
                <a:t>/</a:t>
              </a:r>
              <a:r>
                <a:rPr kumimoji="0" lang="en-US" sz="3200" b="1" i="0" u="none" strike="noStrike" kern="1200" cap="none" spc="0" normalizeH="0" baseline="0" noProof="0" dirty="0" err="1">
                  <a:ln>
                    <a:noFill/>
                  </a:ln>
                  <a:solidFill>
                    <a:srgbClr val="FFFFFF"/>
                  </a:solidFill>
                  <a:effectLst/>
                  <a:uLnTx/>
                  <a:uFillTx/>
                  <a:latin typeface="Century Gothic"/>
                  <a:ea typeface="+mn-ea"/>
                  <a:cs typeface="+mn-cs"/>
                </a:rPr>
                <a:t>preferiti</a:t>
              </a:r>
              <a:endParaRPr kumimoji="0" lang="en-US" sz="3200" b="1" i="0" u="none" strike="noStrike" kern="1200" cap="none" spc="0" normalizeH="0" baseline="0" noProof="0" dirty="0">
                <a:ln>
                  <a:noFill/>
                </a:ln>
                <a:solidFill>
                  <a:srgbClr val="FFFFFF"/>
                </a:solidFill>
                <a:effectLst/>
                <a:uLnTx/>
                <a:uFillTx/>
                <a:latin typeface="Century Gothic"/>
                <a:ea typeface="+mn-ea"/>
                <a:cs typeface="+mn-cs"/>
              </a:endParaRPr>
            </a:p>
          </p:txBody>
        </p:sp>
        <p:cxnSp>
          <p:nvCxnSpPr>
            <p:cNvPr id="53" name="Straight Connector 68">
              <a:extLst>
                <a:ext uri="{FF2B5EF4-FFF2-40B4-BE49-F238E27FC236}">
                  <a16:creationId xmlns:a16="http://schemas.microsoft.com/office/drawing/2014/main" id="{3FD3CBD2-F7B3-E802-AD15-3ED83D43B9D6}"/>
                </a:ext>
              </a:extLst>
            </p:cNvPr>
            <p:cNvCxnSpPr>
              <a:cxnSpLocks/>
            </p:cNvCxnSpPr>
            <p:nvPr/>
          </p:nvCxnSpPr>
          <p:spPr>
            <a:xfrm>
              <a:off x="16999588" y="10809508"/>
              <a:ext cx="33528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54" name="TextBox 69">
              <a:extLst>
                <a:ext uri="{FF2B5EF4-FFF2-40B4-BE49-F238E27FC236}">
                  <a16:creationId xmlns:a16="http://schemas.microsoft.com/office/drawing/2014/main" id="{899FD957-8363-B0F2-AA36-4D2DEB293103}"/>
                </a:ext>
              </a:extLst>
            </p:cNvPr>
            <p:cNvSpPr txBox="1"/>
            <p:nvPr/>
          </p:nvSpPr>
          <p:spPr>
            <a:xfrm>
              <a:off x="16409718" y="10609453"/>
              <a:ext cx="495300" cy="400110"/>
            </a:xfrm>
            <a:prstGeom prst="rect">
              <a:avLst/>
            </a:prstGeom>
            <a:no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04</a:t>
              </a:r>
            </a:p>
          </p:txBody>
        </p:sp>
        <p:sp>
          <p:nvSpPr>
            <p:cNvPr id="55" name="TextBox 70">
              <a:extLst>
                <a:ext uri="{FF2B5EF4-FFF2-40B4-BE49-F238E27FC236}">
                  <a16:creationId xmlns:a16="http://schemas.microsoft.com/office/drawing/2014/main" id="{64522331-7FC4-7415-4B33-CEDBCE5AFB75}"/>
                </a:ext>
              </a:extLst>
            </p:cNvPr>
            <p:cNvSpPr txBox="1"/>
            <p:nvPr/>
          </p:nvSpPr>
          <p:spPr>
            <a:xfrm>
              <a:off x="16885288" y="10963396"/>
              <a:ext cx="4075584"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a:ea typeface="+mn-ea"/>
                  <a:cs typeface="+mn-cs"/>
                </a:rPr>
                <a:t>Permette</a:t>
              </a:r>
              <a:r>
                <a:rPr kumimoji="0" lang="en-US" sz="1800" b="0" i="0" u="none" strike="noStrike" kern="1200" cap="none" spc="0" normalizeH="0" baseline="0" noProof="0" dirty="0">
                  <a:ln>
                    <a:noFill/>
                  </a:ln>
                  <a:solidFill>
                    <a:srgbClr val="FFFFFF"/>
                  </a:solidFill>
                  <a:effectLst/>
                  <a:uLnTx/>
                  <a:uFillTx/>
                  <a:latin typeface="Calibri"/>
                  <a:ea typeface="+mn-ea"/>
                  <a:cs typeface="+mn-cs"/>
                </a:rPr>
                <a:t> la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visualizzazione</a:t>
              </a:r>
              <a:r>
                <a:rPr kumimoji="0" lang="en-US" sz="1800" b="0" i="0" u="none" strike="noStrike" kern="1200" cap="none" spc="0" normalizeH="0" noProof="0" dirty="0">
                  <a:ln>
                    <a:noFill/>
                  </a:ln>
                  <a:solidFill>
                    <a:srgbClr val="FFFFFF"/>
                  </a:solidFill>
                  <a:effectLst/>
                  <a:uLnTx/>
                  <a:uFillTx/>
                  <a:latin typeface="Calibri"/>
                  <a:ea typeface="+mn-ea"/>
                  <a:cs typeface="+mn-cs"/>
                </a:rPr>
                <a:t> e la </a:t>
              </a:r>
              <a:r>
                <a:rPr kumimoji="0" lang="en-US" sz="1800" b="0" i="0" u="none" strike="noStrike" kern="1200" cap="none" spc="0" normalizeH="0" noProof="0" dirty="0" err="1">
                  <a:ln>
                    <a:noFill/>
                  </a:ln>
                  <a:solidFill>
                    <a:srgbClr val="FFFFFF"/>
                  </a:solidFill>
                  <a:effectLst/>
                  <a:uLnTx/>
                  <a:uFillTx/>
                  <a:latin typeface="Calibri"/>
                  <a:ea typeface="+mn-ea"/>
                  <a:cs typeface="+mn-cs"/>
                </a:rPr>
                <a:t>gestione</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delle</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liste</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dei</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preferiti</a:t>
              </a:r>
              <a:r>
                <a:rPr kumimoji="0" lang="en-US" sz="1800" b="0" i="0" u="none" strike="noStrike" kern="1200" cap="none" spc="0" normalizeH="0" noProof="0" dirty="0">
                  <a:ln>
                    <a:noFill/>
                  </a:ln>
                  <a:solidFill>
                    <a:srgbClr val="FFFFFF"/>
                  </a:solidFill>
                  <a:effectLst/>
                  <a:uLnTx/>
                  <a:uFillTx/>
                  <a:latin typeface="Calibri"/>
                  <a:ea typeface="+mn-ea"/>
                  <a:cs typeface="+mn-cs"/>
                </a:rPr>
                <a:t> </a:t>
              </a:r>
              <a:r>
                <a:rPr kumimoji="0" lang="en-US" sz="1800" b="0" i="0" u="none" strike="noStrike" kern="1200" cap="none" spc="0" normalizeH="0" noProof="0" dirty="0" err="1">
                  <a:ln>
                    <a:noFill/>
                  </a:ln>
                  <a:solidFill>
                    <a:srgbClr val="FFFFFF"/>
                  </a:solidFill>
                  <a:effectLst/>
                  <a:uLnTx/>
                  <a:uFillTx/>
                  <a:latin typeface="Calibri"/>
                  <a:ea typeface="+mn-ea"/>
                  <a:cs typeface="+mn-cs"/>
                </a:rPr>
                <a:t>già</a:t>
              </a:r>
              <a:r>
                <a:rPr kumimoji="0" lang="en-US" sz="1800" b="0" i="0" u="none" strike="noStrike" kern="1200" cap="none" spc="0" normalizeH="0" noProof="0" dirty="0">
                  <a:ln>
                    <a:noFill/>
                  </a:ln>
                  <a:solidFill>
                    <a:srgbClr val="FFFFFF"/>
                  </a:solidFill>
                  <a:effectLst/>
                  <a:uLnTx/>
                  <a:uFillTx/>
                  <a:latin typeface="Calibri"/>
                  <a:ea typeface="+mn-ea"/>
                  <a:cs typeface="+mn-cs"/>
                </a:rPr>
                <a:t> create </a:t>
              </a:r>
              <a:r>
                <a:rPr kumimoji="0" lang="en-US" sz="1800" b="0" i="0" u="none" strike="noStrike" kern="1200" cap="none" spc="0" normalizeH="0" noProof="0" dirty="0" err="1">
                  <a:ln>
                    <a:noFill/>
                  </a:ln>
                  <a:solidFill>
                    <a:srgbClr val="FFFFFF"/>
                  </a:solidFill>
                  <a:effectLst/>
                  <a:uLnTx/>
                  <a:uFillTx/>
                  <a:latin typeface="Calibri"/>
                  <a:ea typeface="+mn-ea"/>
                  <a:cs typeface="+mn-cs"/>
                </a:rPr>
                <a:t>dall’utente</a:t>
              </a:r>
              <a:r>
                <a:rPr kumimoji="0" lang="en-US" sz="1800" b="0" i="0" u="none" strike="noStrike" kern="1200" cap="none" spc="0" normalizeH="0" noProof="0" dirty="0">
                  <a:ln>
                    <a:noFill/>
                  </a:ln>
                  <a:solidFill>
                    <a:srgbClr val="FFFFFF"/>
                  </a:solidFill>
                  <a:effectLst/>
                  <a:uLnTx/>
                  <a:uFillTx/>
                  <a:latin typeface="Calibri"/>
                  <a:ea typeface="+mn-ea"/>
                  <a:cs typeface="+mn-cs"/>
                </a:rPr>
                <a:t>.</a:t>
              </a: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grpSp>
      <p:cxnSp>
        <p:nvCxnSpPr>
          <p:cNvPr id="44" name="Straight Connector 6">
            <a:extLst>
              <a:ext uri="{FF2B5EF4-FFF2-40B4-BE49-F238E27FC236}">
                <a16:creationId xmlns:a16="http://schemas.microsoft.com/office/drawing/2014/main" id="{CB6CA155-C0A4-88CC-142F-52851D9AA2D8}"/>
              </a:ext>
            </a:extLst>
          </p:cNvPr>
          <p:cNvCxnSpPr>
            <a:cxnSpLocks/>
          </p:cNvCxnSpPr>
          <p:nvPr/>
        </p:nvCxnSpPr>
        <p:spPr>
          <a:xfrm>
            <a:off x="10140983" y="12390045"/>
            <a:ext cx="0" cy="2159655"/>
          </a:xfrm>
          <a:prstGeom prst="line">
            <a:avLst/>
          </a:prstGeom>
          <a:ln w="6350">
            <a:solidFill>
              <a:srgbClr val="E1E1E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9754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500"/>
                                  </p:stCondLst>
                                  <p:iterate type="wd">
                                    <p:tmPct val="10000"/>
                                  </p:iterate>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000" fill="hold"/>
                                        <p:tgtEl>
                                          <p:spTgt spid="35"/>
                                        </p:tgtEl>
                                        <p:attrNameLst>
                                          <p:attrName>ppt_x</p:attrName>
                                        </p:attrNameLst>
                                      </p:cBhvr>
                                      <p:tavLst>
                                        <p:tav tm="0">
                                          <p:val>
                                            <p:strVal val="0-#ppt_w/2"/>
                                          </p:val>
                                        </p:tav>
                                        <p:tav tm="100000">
                                          <p:val>
                                            <p:strVal val="#ppt_x"/>
                                          </p:val>
                                        </p:tav>
                                      </p:tavLst>
                                    </p:anim>
                                    <p:anim calcmode="lin" valueType="num">
                                      <p:cBhvr additive="base">
                                        <p:cTn id="12" dur="1000" fill="hold"/>
                                        <p:tgtEl>
                                          <p:spTgt spid="35"/>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140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6" presetClass="entr" presetSubtype="16" fill="hold" nodeType="withEffect">
                                  <p:stCondLst>
                                    <p:cond delay="1400"/>
                                  </p:stCondLst>
                                  <p:childTnLst>
                                    <p:set>
                                      <p:cBhvr>
                                        <p:cTn id="17" dur="1" fill="hold">
                                          <p:stCondLst>
                                            <p:cond delay="0"/>
                                          </p:stCondLst>
                                        </p:cTn>
                                        <p:tgtEl>
                                          <p:spTgt spid="62"/>
                                        </p:tgtEl>
                                        <p:attrNameLst>
                                          <p:attrName>style.visibility</p:attrName>
                                        </p:attrNameLst>
                                      </p:cBhvr>
                                      <p:to>
                                        <p:strVal val="visible"/>
                                      </p:to>
                                    </p:set>
                                    <p:animEffect transition="in" filter="circle(in)">
                                      <p:cBhvr>
                                        <p:cTn id="18" dur="2000"/>
                                        <p:tgtEl>
                                          <p:spTgt spid="62"/>
                                        </p:tgtEl>
                                      </p:cBhvr>
                                    </p:animEffect>
                                  </p:childTnLst>
                                </p:cTn>
                              </p:par>
                              <p:par>
                                <p:cTn id="19" presetID="6" presetClass="entr" presetSubtype="16" fill="hold" nodeType="withEffect">
                                  <p:stCondLst>
                                    <p:cond delay="1400"/>
                                  </p:stCondLst>
                                  <p:childTnLst>
                                    <p:set>
                                      <p:cBhvr>
                                        <p:cTn id="20" dur="1" fill="hold">
                                          <p:stCondLst>
                                            <p:cond delay="0"/>
                                          </p:stCondLst>
                                        </p:cTn>
                                        <p:tgtEl>
                                          <p:spTgt spid="67"/>
                                        </p:tgtEl>
                                        <p:attrNameLst>
                                          <p:attrName>style.visibility</p:attrName>
                                        </p:attrNameLst>
                                      </p:cBhvr>
                                      <p:to>
                                        <p:strVal val="visible"/>
                                      </p:to>
                                    </p:set>
                                    <p:animEffect transition="in" filter="circle(in)">
                                      <p:cBhvr>
                                        <p:cTn id="21" dur="2000"/>
                                        <p:tgtEl>
                                          <p:spTgt spid="67"/>
                                        </p:tgtEl>
                                      </p:cBhvr>
                                    </p:animEffect>
                                  </p:childTnLst>
                                </p:cTn>
                              </p:par>
                              <p:par>
                                <p:cTn id="22" presetID="6" presetClass="entr" presetSubtype="16" fill="hold" grpId="0" nodeType="withEffect">
                                  <p:stCondLst>
                                    <p:cond delay="1400"/>
                                  </p:stCondLst>
                                  <p:childTnLst>
                                    <p:set>
                                      <p:cBhvr>
                                        <p:cTn id="23" dur="1" fill="hold">
                                          <p:stCondLst>
                                            <p:cond delay="0"/>
                                          </p:stCondLst>
                                        </p:cTn>
                                        <p:tgtEl>
                                          <p:spTgt spid="96"/>
                                        </p:tgtEl>
                                        <p:attrNameLst>
                                          <p:attrName>style.visibility</p:attrName>
                                        </p:attrNameLst>
                                      </p:cBhvr>
                                      <p:to>
                                        <p:strVal val="visible"/>
                                      </p:to>
                                    </p:set>
                                    <p:animEffect transition="in" filter="circle(in)">
                                      <p:cBhvr>
                                        <p:cTn id="24" dur="2000"/>
                                        <p:tgtEl>
                                          <p:spTgt spid="96"/>
                                        </p:tgtEl>
                                      </p:cBhvr>
                                    </p:animEffect>
                                  </p:childTnLst>
                                </p:cTn>
                              </p:par>
                              <p:par>
                                <p:cTn id="25" presetID="6" presetClass="entr" presetSubtype="16" fill="hold" nodeType="withEffect">
                                  <p:stCondLst>
                                    <p:cond delay="1400"/>
                                  </p:stCondLst>
                                  <p:childTnLst>
                                    <p:set>
                                      <p:cBhvr>
                                        <p:cTn id="26" dur="1" fill="hold">
                                          <p:stCondLst>
                                            <p:cond delay="0"/>
                                          </p:stCondLst>
                                        </p:cTn>
                                        <p:tgtEl>
                                          <p:spTgt spid="51"/>
                                        </p:tgtEl>
                                        <p:attrNameLst>
                                          <p:attrName>style.visibility</p:attrName>
                                        </p:attrNameLst>
                                      </p:cBhvr>
                                      <p:to>
                                        <p:strVal val="visible"/>
                                      </p:to>
                                    </p:set>
                                    <p:animEffect transition="in" filter="circle(in)">
                                      <p:cBhvr>
                                        <p:cTn id="27" dur="2000"/>
                                        <p:tgtEl>
                                          <p:spTgt spid="51"/>
                                        </p:tgtEl>
                                      </p:cBhvr>
                                    </p:animEffect>
                                  </p:childTnLst>
                                </p:cTn>
                              </p:par>
                            </p:childTnLst>
                          </p:cTn>
                        </p:par>
                        <p:par>
                          <p:cTn id="28" fill="hold">
                            <p:stCondLst>
                              <p:cond delay="3400"/>
                            </p:stCondLst>
                            <p:childTnLst>
                              <p:par>
                                <p:cTn id="29" presetID="22" presetClass="entr" presetSubtype="1"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up)">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9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0462E"/>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48B9C24-5DFF-4ED6-B83B-17F249C86660}"/>
              </a:ext>
            </a:extLst>
          </p:cNvPr>
          <p:cNvPicPr>
            <a:picLocks noChangeAspect="1"/>
          </p:cNvPicPr>
          <p:nvPr/>
        </p:nvPicPr>
        <p:blipFill>
          <a:blip r:embed="rId3">
            <a:duotone>
              <a:prstClr val="black"/>
              <a:srgbClr val="C19162">
                <a:tint val="45000"/>
                <a:satMod val="400000"/>
              </a:srgbClr>
            </a:duotone>
            <a:extLst>
              <a:ext uri="{28A0092B-C50C-407E-A947-70E740481C1C}">
                <a14:useLocalDpi xmlns:a14="http://schemas.microsoft.com/office/drawing/2010/main" val="0"/>
              </a:ext>
            </a:extLst>
          </a:blip>
          <a:srcRect/>
          <a:stretch/>
        </p:blipFill>
        <p:spPr>
          <a:xfrm>
            <a:off x="709703" y="-5287091"/>
            <a:ext cx="11010901" cy="8258175"/>
          </a:xfrm>
          <a:prstGeom prst="rect">
            <a:avLst/>
          </a:prstGeom>
          <a:effectLst>
            <a:outerShdw blurRad="254000" dist="152400" dir="5400000" algn="t" rotWithShape="0">
              <a:prstClr val="black">
                <a:alpha val="40000"/>
              </a:prstClr>
            </a:outerShdw>
          </a:effectLst>
        </p:spPr>
      </p:pic>
      <p:pic>
        <p:nvPicPr>
          <p:cNvPr id="16" name="Picture 15">
            <a:extLst>
              <a:ext uri="{FF2B5EF4-FFF2-40B4-BE49-F238E27FC236}">
                <a16:creationId xmlns:a16="http://schemas.microsoft.com/office/drawing/2014/main" id="{F533A8B8-37F5-42CA-A618-DA8D697C5E78}"/>
              </a:ext>
            </a:extLst>
          </p:cNvPr>
          <p:cNvPicPr>
            <a:picLocks noChangeAspect="1"/>
          </p:cNvPicPr>
          <p:nvPr/>
        </p:nvPicPr>
        <p:blipFill>
          <a:blip r:embed="rId3">
            <a:duotone>
              <a:prstClr val="black"/>
              <a:srgbClr val="BF9163">
                <a:tint val="45000"/>
                <a:satMod val="400000"/>
              </a:srgbClr>
            </a:duotone>
            <a:extLst>
              <a:ext uri="{28A0092B-C50C-407E-A947-70E740481C1C}">
                <a14:useLocalDpi xmlns:a14="http://schemas.microsoft.com/office/drawing/2010/main" val="0"/>
              </a:ext>
            </a:extLst>
          </a:blip>
          <a:srcRect/>
          <a:stretch/>
        </p:blipFill>
        <p:spPr>
          <a:xfrm>
            <a:off x="-724584" y="-372856"/>
            <a:ext cx="11010901" cy="8258175"/>
          </a:xfrm>
          <a:prstGeom prst="rect">
            <a:avLst/>
          </a:prstGeom>
          <a:effectLst>
            <a:outerShdw blurRad="254000" dist="152400" dir="5400000" algn="t" rotWithShape="0">
              <a:prstClr val="black">
                <a:alpha val="40000"/>
              </a:prstClr>
            </a:outerShdw>
          </a:effectLst>
        </p:spPr>
      </p:pic>
      <p:pic>
        <p:nvPicPr>
          <p:cNvPr id="14" name="Picture 13">
            <a:extLst>
              <a:ext uri="{FF2B5EF4-FFF2-40B4-BE49-F238E27FC236}">
                <a16:creationId xmlns:a16="http://schemas.microsoft.com/office/drawing/2014/main" id="{FD2CF4AF-4D05-495A-81FF-8778AD6A6E5B}"/>
              </a:ext>
            </a:extLst>
          </p:cNvPr>
          <p:cNvPicPr>
            <a:picLocks noChangeAspect="1"/>
          </p:cNvPicPr>
          <p:nvPr/>
        </p:nvPicPr>
        <p:blipFill>
          <a:blip r:embed="rId3">
            <a:duotone>
              <a:prstClr val="black"/>
              <a:srgbClr val="C19162">
                <a:tint val="45000"/>
                <a:satMod val="400000"/>
              </a:srgbClr>
            </a:duotone>
            <a:extLst>
              <a:ext uri="{28A0092B-C50C-407E-A947-70E740481C1C}">
                <a14:useLocalDpi xmlns:a14="http://schemas.microsoft.com/office/drawing/2010/main" val="0"/>
              </a:ext>
            </a:extLst>
          </a:blip>
          <a:srcRect/>
          <a:stretch/>
        </p:blipFill>
        <p:spPr>
          <a:xfrm>
            <a:off x="8467673" y="-5970995"/>
            <a:ext cx="11010901" cy="8258175"/>
          </a:xfrm>
          <a:prstGeom prst="rect">
            <a:avLst/>
          </a:prstGeom>
          <a:effectLst>
            <a:outerShdw blurRad="254000" dist="152400" dir="5400000" algn="t" rotWithShape="0">
              <a:prstClr val="black">
                <a:alpha val="40000"/>
              </a:prstClr>
            </a:outerShdw>
          </a:effectLst>
        </p:spPr>
      </p:pic>
      <p:pic>
        <p:nvPicPr>
          <p:cNvPr id="21" name="Picture 20">
            <a:extLst>
              <a:ext uri="{FF2B5EF4-FFF2-40B4-BE49-F238E27FC236}">
                <a16:creationId xmlns:a16="http://schemas.microsoft.com/office/drawing/2014/main" id="{6516E3AF-FAEC-499C-B7D5-168C443E2CA0}"/>
              </a:ext>
            </a:extLst>
          </p:cNvPr>
          <p:cNvPicPr>
            <a:picLocks noChangeAspect="1"/>
          </p:cNvPicPr>
          <p:nvPr/>
        </p:nvPicPr>
        <p:blipFill>
          <a:blip r:embed="rId4">
            <a:duotone>
              <a:prstClr val="black"/>
              <a:srgbClr val="BF9163">
                <a:tint val="45000"/>
                <a:satMod val="400000"/>
              </a:srgbClr>
            </a:duotone>
            <a:extLst>
              <a:ext uri="{28A0092B-C50C-407E-A947-70E740481C1C}">
                <a14:useLocalDpi xmlns:a14="http://schemas.microsoft.com/office/drawing/2010/main" val="0"/>
              </a:ext>
            </a:extLst>
          </a:blip>
          <a:srcRect/>
          <a:stretch/>
        </p:blipFill>
        <p:spPr>
          <a:xfrm>
            <a:off x="8658904" y="0"/>
            <a:ext cx="11010900" cy="8258175"/>
          </a:xfrm>
          <a:prstGeom prst="rect">
            <a:avLst/>
          </a:prstGeom>
          <a:effectLst>
            <a:outerShdw blurRad="254000" dist="152400" dir="5400000" algn="t" rotWithShape="0">
              <a:prstClr val="black">
                <a:alpha val="40000"/>
              </a:prstClr>
            </a:outerShdw>
          </a:effectLst>
        </p:spPr>
      </p:pic>
      <p:pic>
        <p:nvPicPr>
          <p:cNvPr id="19" name="Picture 18">
            <a:extLst>
              <a:ext uri="{FF2B5EF4-FFF2-40B4-BE49-F238E27FC236}">
                <a16:creationId xmlns:a16="http://schemas.microsoft.com/office/drawing/2014/main" id="{28BC2A84-A526-4382-AB0E-8253B96DEA48}"/>
              </a:ext>
            </a:extLst>
          </p:cNvPr>
          <p:cNvPicPr>
            <a:picLocks noChangeAspect="1"/>
          </p:cNvPicPr>
          <p:nvPr/>
        </p:nvPicPr>
        <p:blipFill>
          <a:blip r:embed="rId3">
            <a:duotone>
              <a:prstClr val="black"/>
              <a:srgbClr val="C19162">
                <a:tint val="45000"/>
                <a:satMod val="400000"/>
              </a:srgbClr>
            </a:duotone>
            <a:extLst>
              <a:ext uri="{28A0092B-C50C-407E-A947-70E740481C1C}">
                <a14:useLocalDpi xmlns:a14="http://schemas.microsoft.com/office/drawing/2010/main" val="0"/>
              </a:ext>
            </a:extLst>
          </a:blip>
          <a:srcRect/>
          <a:stretch/>
        </p:blipFill>
        <p:spPr>
          <a:xfrm>
            <a:off x="16426210" y="-555625"/>
            <a:ext cx="11010901" cy="8258175"/>
          </a:xfrm>
          <a:prstGeom prst="rect">
            <a:avLst/>
          </a:prstGeom>
          <a:effectLst>
            <a:outerShdw blurRad="254000" dist="152400" dir="5400000" algn="t" rotWithShape="0">
              <a:prstClr val="black">
                <a:alpha val="40000"/>
              </a:prstClr>
            </a:outerShdw>
          </a:effectLst>
        </p:spPr>
      </p:pic>
      <p:pic>
        <p:nvPicPr>
          <p:cNvPr id="10" name="Picture 9">
            <a:extLst>
              <a:ext uri="{FF2B5EF4-FFF2-40B4-BE49-F238E27FC236}">
                <a16:creationId xmlns:a16="http://schemas.microsoft.com/office/drawing/2014/main" id="{4811CB96-E04E-43E2-85C4-BD18EF7E6F3E}"/>
              </a:ext>
            </a:extLst>
          </p:cNvPr>
          <p:cNvPicPr>
            <a:picLocks noChangeAspect="1"/>
          </p:cNvPicPr>
          <p:nvPr/>
        </p:nvPicPr>
        <p:blipFill>
          <a:blip r:embed="rId3">
            <a:duotone>
              <a:prstClr val="black"/>
              <a:srgbClr val="C19162">
                <a:tint val="45000"/>
                <a:satMod val="400000"/>
              </a:srgbClr>
            </a:duotone>
            <a:extLst>
              <a:ext uri="{28A0092B-C50C-407E-A947-70E740481C1C}">
                <a14:useLocalDpi xmlns:a14="http://schemas.microsoft.com/office/drawing/2010/main" val="0"/>
              </a:ext>
            </a:extLst>
          </a:blip>
          <a:srcRect/>
          <a:stretch/>
        </p:blipFill>
        <p:spPr>
          <a:xfrm>
            <a:off x="15247935" y="10318626"/>
            <a:ext cx="11010901" cy="8258175"/>
          </a:xfrm>
          <a:prstGeom prst="rect">
            <a:avLst/>
          </a:prstGeom>
          <a:effectLst>
            <a:outerShdw blurRad="254000" dist="152400" dir="5400000" algn="t" rotWithShape="0">
              <a:prstClr val="black">
                <a:alpha val="40000"/>
              </a:prstClr>
            </a:outerShdw>
          </a:effectLst>
        </p:spPr>
      </p:pic>
      <p:pic>
        <p:nvPicPr>
          <p:cNvPr id="13" name="Picture 12">
            <a:extLst>
              <a:ext uri="{FF2B5EF4-FFF2-40B4-BE49-F238E27FC236}">
                <a16:creationId xmlns:a16="http://schemas.microsoft.com/office/drawing/2014/main" id="{13C880FD-E0FF-42AA-A5FB-1EF599B5A961}"/>
              </a:ext>
            </a:extLst>
          </p:cNvPr>
          <p:cNvPicPr>
            <a:picLocks noChangeAspect="1"/>
          </p:cNvPicPr>
          <p:nvPr/>
        </p:nvPicPr>
        <p:blipFill>
          <a:blip r:embed="rId3">
            <a:duotone>
              <a:prstClr val="black"/>
              <a:srgbClr val="C19162">
                <a:tint val="45000"/>
                <a:satMod val="400000"/>
              </a:srgbClr>
            </a:duotone>
            <a:extLst>
              <a:ext uri="{28A0092B-C50C-407E-A947-70E740481C1C}">
                <a14:useLocalDpi xmlns:a14="http://schemas.microsoft.com/office/drawing/2010/main" val="0"/>
              </a:ext>
            </a:extLst>
          </a:blip>
          <a:srcRect/>
          <a:stretch/>
        </p:blipFill>
        <p:spPr>
          <a:xfrm>
            <a:off x="16650647" y="5413496"/>
            <a:ext cx="11010901" cy="8258175"/>
          </a:xfrm>
          <a:prstGeom prst="rect">
            <a:avLst/>
          </a:prstGeom>
          <a:effectLst>
            <a:outerShdw blurRad="254000" dist="152400" dir="5400000" algn="t" rotWithShape="0">
              <a:prstClr val="black">
                <a:alpha val="40000"/>
              </a:prstClr>
            </a:outerShdw>
          </a:effectLst>
        </p:spPr>
      </p:pic>
      <p:pic>
        <p:nvPicPr>
          <p:cNvPr id="30" name="Segnaposto immagine 29" descr="Immagine che contiene testo&#10;&#10;Descrizione generata automaticamente">
            <a:extLst>
              <a:ext uri="{FF2B5EF4-FFF2-40B4-BE49-F238E27FC236}">
                <a16:creationId xmlns:a16="http://schemas.microsoft.com/office/drawing/2014/main" id="{BD3525B5-D9C5-E77E-4043-BD44F5CE6242}"/>
              </a:ext>
            </a:extLst>
          </p:cNvPr>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l="1437" r="1437"/>
          <a:stretch>
            <a:fillRect/>
          </a:stretch>
        </p:blipFill>
        <p:spPr>
          <a:xfrm>
            <a:off x="2613025" y="-877888"/>
            <a:ext cx="4208463" cy="9380538"/>
          </a:xfrm>
        </p:spPr>
      </p:pic>
      <p:pic>
        <p:nvPicPr>
          <p:cNvPr id="9" name="Picture 8">
            <a:extLst>
              <a:ext uri="{FF2B5EF4-FFF2-40B4-BE49-F238E27FC236}">
                <a16:creationId xmlns:a16="http://schemas.microsoft.com/office/drawing/2014/main" id="{BDD89EB8-0BA4-4210-9AA4-F15AE7E71613}"/>
              </a:ext>
            </a:extLst>
          </p:cNvPr>
          <p:cNvPicPr>
            <a:picLocks noChangeAspect="1"/>
          </p:cNvPicPr>
          <p:nvPr/>
        </p:nvPicPr>
        <p:blipFill>
          <a:blip r:embed="rId3">
            <a:duotone>
              <a:prstClr val="black"/>
              <a:srgbClr val="C19162">
                <a:tint val="45000"/>
                <a:satMod val="400000"/>
              </a:srgbClr>
            </a:duotone>
            <a:extLst>
              <a:ext uri="{28A0092B-C50C-407E-A947-70E740481C1C}">
                <a14:useLocalDpi xmlns:a14="http://schemas.microsoft.com/office/drawing/2010/main" val="0"/>
              </a:ext>
            </a:extLst>
          </a:blip>
          <a:srcRect/>
          <a:stretch/>
        </p:blipFill>
        <p:spPr>
          <a:xfrm>
            <a:off x="7240036" y="5042513"/>
            <a:ext cx="11010901" cy="8258175"/>
          </a:xfrm>
          <a:prstGeom prst="rect">
            <a:avLst/>
          </a:prstGeom>
          <a:effectLst>
            <a:outerShdw blurRad="254000" dist="152400" dir="5400000" algn="t" rotWithShape="0">
              <a:prstClr val="black">
                <a:alpha val="40000"/>
              </a:prstClr>
            </a:outerShdw>
          </a:effectLst>
        </p:spPr>
      </p:pic>
      <p:sp>
        <p:nvSpPr>
          <p:cNvPr id="25" name="TextBox 24">
            <a:extLst>
              <a:ext uri="{FF2B5EF4-FFF2-40B4-BE49-F238E27FC236}">
                <a16:creationId xmlns:a16="http://schemas.microsoft.com/office/drawing/2014/main" id="{32037371-2A86-47F1-B37F-391E725D0B79}"/>
              </a:ext>
            </a:extLst>
          </p:cNvPr>
          <p:cNvSpPr txBox="1"/>
          <p:nvPr/>
        </p:nvSpPr>
        <p:spPr>
          <a:xfrm>
            <a:off x="1413428" y="9171601"/>
            <a:ext cx="6560266" cy="101566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E1E1E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TasteIt</a:t>
            </a:r>
            <a:endParaRPr kumimoji="0" lang="en-US" sz="6000" b="0" i="0" u="none" strike="noStrike" kern="1200" cap="none" spc="0" normalizeH="0" baseline="0" noProof="0" dirty="0">
              <a:ln>
                <a:noFill/>
              </a:ln>
              <a:solidFill>
                <a:srgbClr val="E1E1E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pic>
        <p:nvPicPr>
          <p:cNvPr id="22" name="Segnaposto immagine 21" descr="Immagine che contiene testo, elettronico&#10;&#10;Descrizione generata automaticamente">
            <a:extLst>
              <a:ext uri="{FF2B5EF4-FFF2-40B4-BE49-F238E27FC236}">
                <a16:creationId xmlns:a16="http://schemas.microsoft.com/office/drawing/2014/main" id="{5B60F6B2-90FC-EE8E-E9C2-E1E1E9A9A9B1}"/>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1429" r="1429"/>
          <a:stretch>
            <a:fillRect/>
          </a:stretch>
        </p:blipFill>
        <p:spPr/>
      </p:pic>
      <p:pic>
        <p:nvPicPr>
          <p:cNvPr id="28" name="Segnaposto immagine 27" descr="Immagine che contiene testo&#10;&#10;Descrizione generata automaticamente">
            <a:extLst>
              <a:ext uri="{FF2B5EF4-FFF2-40B4-BE49-F238E27FC236}">
                <a16:creationId xmlns:a16="http://schemas.microsoft.com/office/drawing/2014/main" id="{E699AC3F-EC92-032B-4CE2-EFB861A32607}"/>
              </a:ext>
            </a:extLst>
          </p:cNvPr>
          <p:cNvPicPr>
            <a:picLocks noGrp="1" noChangeAspect="1"/>
          </p:cNvPicPr>
          <p:nvPr>
            <p:ph type="pic" sz="quarter" idx="16"/>
          </p:nvPr>
        </p:nvPicPr>
        <p:blipFill>
          <a:blip r:embed="rId7">
            <a:extLst>
              <a:ext uri="{28A0092B-C50C-407E-A947-70E740481C1C}">
                <a14:useLocalDpi xmlns:a14="http://schemas.microsoft.com/office/drawing/2010/main" val="0"/>
              </a:ext>
            </a:extLst>
          </a:blip>
          <a:srcRect l="1429" r="1429"/>
          <a:stretch>
            <a:fillRect/>
          </a:stretch>
        </p:blipFill>
        <p:spPr/>
      </p:pic>
      <p:pic>
        <p:nvPicPr>
          <p:cNvPr id="38" name="Segnaposto immagine 37" descr="Immagine che contiene testo&#10;&#10;Descrizione generata automaticamente">
            <a:extLst>
              <a:ext uri="{FF2B5EF4-FFF2-40B4-BE49-F238E27FC236}">
                <a16:creationId xmlns:a16="http://schemas.microsoft.com/office/drawing/2014/main" id="{DBDEA975-DDB8-2CF0-0CD1-B308C3356EC9}"/>
              </a:ext>
            </a:extLst>
          </p:cNvPr>
          <p:cNvPicPr>
            <a:picLocks noGrp="1" noChangeAspect="1"/>
          </p:cNvPicPr>
          <p:nvPr>
            <p:ph type="pic" sz="quarter" idx="18"/>
          </p:nvPr>
        </p:nvPicPr>
        <p:blipFill>
          <a:blip r:embed="rId8">
            <a:extLst>
              <a:ext uri="{28A0092B-C50C-407E-A947-70E740481C1C}">
                <a14:useLocalDpi xmlns:a14="http://schemas.microsoft.com/office/drawing/2010/main" val="0"/>
              </a:ext>
            </a:extLst>
          </a:blip>
          <a:srcRect l="1326" r="1326"/>
          <a:stretch>
            <a:fillRect/>
          </a:stretch>
        </p:blipFill>
        <p:spPr/>
      </p:pic>
      <p:pic>
        <p:nvPicPr>
          <p:cNvPr id="44" name="Segnaposto immagine 43" descr="Immagine che contiene testo&#10;&#10;Descrizione generata automaticamente">
            <a:extLst>
              <a:ext uri="{FF2B5EF4-FFF2-40B4-BE49-F238E27FC236}">
                <a16:creationId xmlns:a16="http://schemas.microsoft.com/office/drawing/2014/main" id="{AA45086A-60E2-9289-F5DE-9737C7405C2A}"/>
              </a:ext>
            </a:extLst>
          </p:cNvPr>
          <p:cNvPicPr>
            <a:picLocks noGrp="1" noChangeAspect="1"/>
          </p:cNvPicPr>
          <p:nvPr>
            <p:ph type="pic" sz="quarter" idx="19"/>
          </p:nvPr>
        </p:nvPicPr>
        <p:blipFill>
          <a:blip r:embed="rId9">
            <a:extLst>
              <a:ext uri="{28A0092B-C50C-407E-A947-70E740481C1C}">
                <a14:useLocalDpi xmlns:a14="http://schemas.microsoft.com/office/drawing/2010/main" val="0"/>
              </a:ext>
            </a:extLst>
          </a:blip>
          <a:srcRect l="1429" r="1429"/>
          <a:stretch>
            <a:fillRect/>
          </a:stretch>
        </p:blipFill>
        <p:spPr>
          <a:xfrm>
            <a:off x="20039198" y="4895684"/>
            <a:ext cx="4208229" cy="9379524"/>
          </a:xfrm>
        </p:spPr>
      </p:pic>
      <p:pic>
        <p:nvPicPr>
          <p:cNvPr id="40" name="Segnaposto immagine 39">
            <a:extLst>
              <a:ext uri="{FF2B5EF4-FFF2-40B4-BE49-F238E27FC236}">
                <a16:creationId xmlns:a16="http://schemas.microsoft.com/office/drawing/2014/main" id="{51C168D3-BA72-3314-B211-1D8FC82A844D}"/>
              </a:ext>
            </a:extLst>
          </p:cNvPr>
          <p:cNvPicPr>
            <a:picLocks noGrp="1" noChangeAspect="1"/>
          </p:cNvPicPr>
          <p:nvPr>
            <p:ph type="pic" sz="quarter" idx="20"/>
          </p:nvPr>
        </p:nvPicPr>
        <p:blipFill>
          <a:blip r:embed="rId10">
            <a:extLst>
              <a:ext uri="{28A0092B-C50C-407E-A947-70E740481C1C}">
                <a14:useLocalDpi xmlns:a14="http://schemas.microsoft.com/office/drawing/2010/main" val="0"/>
              </a:ext>
            </a:extLst>
          </a:blip>
          <a:srcRect l="1429" r="1429"/>
          <a:stretch>
            <a:fillRect/>
          </a:stretch>
        </p:blipFill>
        <p:spPr/>
      </p:pic>
      <p:pic>
        <p:nvPicPr>
          <p:cNvPr id="42" name="Segnaposto immagine 41">
            <a:extLst>
              <a:ext uri="{FF2B5EF4-FFF2-40B4-BE49-F238E27FC236}">
                <a16:creationId xmlns:a16="http://schemas.microsoft.com/office/drawing/2014/main" id="{C8878206-AA79-3F14-3920-065617590E98}"/>
              </a:ext>
            </a:extLst>
          </p:cNvPr>
          <p:cNvPicPr>
            <a:picLocks noGrp="1" noChangeAspect="1"/>
          </p:cNvPicPr>
          <p:nvPr>
            <p:ph type="pic" sz="quarter" idx="21"/>
          </p:nvPr>
        </p:nvPicPr>
        <p:blipFill>
          <a:blip r:embed="rId11">
            <a:extLst>
              <a:ext uri="{28A0092B-C50C-407E-A947-70E740481C1C}">
                <a14:useLocalDpi xmlns:a14="http://schemas.microsoft.com/office/drawing/2010/main" val="0"/>
              </a:ext>
            </a:extLst>
          </a:blip>
          <a:srcRect l="1429" r="1429"/>
          <a:stretch>
            <a:fillRect/>
          </a:stretch>
        </p:blipFill>
        <p:spPr/>
      </p:pic>
      <p:pic>
        <p:nvPicPr>
          <p:cNvPr id="32" name="Segnaposto immagine 31" descr="Immagine che contiene testo&#10;&#10;Descrizione generata automaticamente">
            <a:extLst>
              <a:ext uri="{FF2B5EF4-FFF2-40B4-BE49-F238E27FC236}">
                <a16:creationId xmlns:a16="http://schemas.microsoft.com/office/drawing/2014/main" id="{85D57914-CE2D-EEF8-4B1F-64A924519A9D}"/>
              </a:ext>
            </a:extLst>
          </p:cNvPr>
          <p:cNvPicPr>
            <a:picLocks noGrp="1" noChangeAspect="1"/>
          </p:cNvPicPr>
          <p:nvPr>
            <p:ph type="pic" sz="quarter" idx="22"/>
          </p:nvPr>
        </p:nvPicPr>
        <p:blipFill>
          <a:blip r:embed="rId12">
            <a:extLst>
              <a:ext uri="{28A0092B-C50C-407E-A947-70E740481C1C}">
                <a14:useLocalDpi xmlns:a14="http://schemas.microsoft.com/office/drawing/2010/main" val="0"/>
              </a:ext>
            </a:extLst>
          </a:blip>
          <a:srcRect l="1447" r="1447"/>
          <a:stretch>
            <a:fillRect/>
          </a:stretch>
        </p:blipFill>
        <p:spPr>
          <a:xfrm>
            <a:off x="4051300" y="-5805488"/>
            <a:ext cx="4206875" cy="9378951"/>
          </a:xfrm>
        </p:spPr>
      </p:pic>
      <p:cxnSp>
        <p:nvCxnSpPr>
          <p:cNvPr id="65" name="Straight Connector 6">
            <a:extLst>
              <a:ext uri="{FF2B5EF4-FFF2-40B4-BE49-F238E27FC236}">
                <a16:creationId xmlns:a16="http://schemas.microsoft.com/office/drawing/2014/main" id="{5F5C52AC-9001-1B8A-DF8A-0397D6E1EBE3}"/>
              </a:ext>
            </a:extLst>
          </p:cNvPr>
          <p:cNvCxnSpPr/>
          <p:nvPr/>
        </p:nvCxnSpPr>
        <p:spPr>
          <a:xfrm>
            <a:off x="10286317" y="11834949"/>
            <a:ext cx="0" cy="3762102"/>
          </a:xfrm>
          <a:prstGeom prst="line">
            <a:avLst/>
          </a:prstGeom>
          <a:ln>
            <a:solidFill>
              <a:srgbClr val="E1E1E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6875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0-#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500" fill="hold"/>
                                        <p:tgtEl>
                                          <p:spTgt spid="16"/>
                                        </p:tgtEl>
                                        <p:attrNameLst>
                                          <p:attrName>ppt_x</p:attrName>
                                        </p:attrNameLst>
                                      </p:cBhvr>
                                      <p:tavLst>
                                        <p:tav tm="0">
                                          <p:val>
                                            <p:strVal val="1+#ppt_w/2"/>
                                          </p:val>
                                        </p:tav>
                                        <p:tav tm="100000">
                                          <p:val>
                                            <p:strVal val="#ppt_x"/>
                                          </p:val>
                                        </p:tav>
                                      </p:tavLst>
                                    </p:anim>
                                    <p:anim calcmode="lin" valueType="num">
                                      <p:cBhvr additive="base">
                                        <p:cTn id="12" dur="1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1+#ppt_w/2"/>
                                          </p:val>
                                        </p:tav>
                                        <p:tav tm="100000">
                                          <p:val>
                                            <p:strVal val="#ppt_x"/>
                                          </p:val>
                                        </p:tav>
                                      </p:tavLst>
                                    </p:anim>
                                    <p:anim calcmode="lin" valueType="num">
                                      <p:cBhvr additive="base">
                                        <p:cTn id="16" dur="1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500" fill="hold"/>
                                        <p:tgtEl>
                                          <p:spTgt spid="10"/>
                                        </p:tgtEl>
                                        <p:attrNameLst>
                                          <p:attrName>ppt_x</p:attrName>
                                        </p:attrNameLst>
                                      </p:cBhvr>
                                      <p:tavLst>
                                        <p:tav tm="0">
                                          <p:val>
                                            <p:strVal val="1+#ppt_w/2"/>
                                          </p:val>
                                        </p:tav>
                                        <p:tav tm="100000">
                                          <p:val>
                                            <p:strVal val="#ppt_x"/>
                                          </p:val>
                                        </p:tav>
                                      </p:tavLst>
                                    </p:anim>
                                    <p:anim calcmode="lin" valueType="num">
                                      <p:cBhvr additive="base">
                                        <p:cTn id="20" dur="1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3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500" fill="hold"/>
                                        <p:tgtEl>
                                          <p:spTgt spid="11"/>
                                        </p:tgtEl>
                                        <p:attrNameLst>
                                          <p:attrName>ppt_x</p:attrName>
                                        </p:attrNameLst>
                                      </p:cBhvr>
                                      <p:tavLst>
                                        <p:tav tm="0">
                                          <p:val>
                                            <p:strVal val="1+#ppt_w/2"/>
                                          </p:val>
                                        </p:tav>
                                        <p:tav tm="100000">
                                          <p:val>
                                            <p:strVal val="#ppt_x"/>
                                          </p:val>
                                        </p:tav>
                                      </p:tavLst>
                                    </p:anim>
                                    <p:anim calcmode="lin" valueType="num">
                                      <p:cBhvr additive="base">
                                        <p:cTn id="24" dur="15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40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1500" fill="hold"/>
                                        <p:tgtEl>
                                          <p:spTgt spid="21"/>
                                        </p:tgtEl>
                                        <p:attrNameLst>
                                          <p:attrName>ppt_x</p:attrName>
                                        </p:attrNameLst>
                                      </p:cBhvr>
                                      <p:tavLst>
                                        <p:tav tm="0">
                                          <p:val>
                                            <p:strVal val="1+#ppt_w/2"/>
                                          </p:val>
                                        </p:tav>
                                        <p:tav tm="100000">
                                          <p:val>
                                            <p:strVal val="#ppt_x"/>
                                          </p:val>
                                        </p:tav>
                                      </p:tavLst>
                                    </p:anim>
                                    <p:anim calcmode="lin" valueType="num">
                                      <p:cBhvr additive="base">
                                        <p:cTn id="28" dur="1500" fill="hold"/>
                                        <p:tgtEl>
                                          <p:spTgt spid="21"/>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5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1500" fill="hold"/>
                                        <p:tgtEl>
                                          <p:spTgt spid="13"/>
                                        </p:tgtEl>
                                        <p:attrNameLst>
                                          <p:attrName>ppt_x</p:attrName>
                                        </p:attrNameLst>
                                      </p:cBhvr>
                                      <p:tavLst>
                                        <p:tav tm="0">
                                          <p:val>
                                            <p:strVal val="1+#ppt_w/2"/>
                                          </p:val>
                                        </p:tav>
                                        <p:tav tm="100000">
                                          <p:val>
                                            <p:strVal val="#ppt_x"/>
                                          </p:val>
                                        </p:tav>
                                      </p:tavLst>
                                    </p:anim>
                                    <p:anim calcmode="lin" valueType="num">
                                      <p:cBhvr additive="base">
                                        <p:cTn id="32" dur="1500" fill="hold"/>
                                        <p:tgtEl>
                                          <p:spTgt spid="13"/>
                                        </p:tgtEl>
                                        <p:attrNameLst>
                                          <p:attrName>ppt_y</p:attrName>
                                        </p:attrNameLst>
                                      </p:cBhvr>
                                      <p:tavLst>
                                        <p:tav tm="0">
                                          <p:val>
                                            <p:strVal val="#ppt_y"/>
                                          </p:val>
                                        </p:tav>
                                        <p:tav tm="100000">
                                          <p:val>
                                            <p:strVal val="#ppt_y"/>
                                          </p:val>
                                        </p:tav>
                                      </p:tavLst>
                                    </p:anim>
                                  </p:childTnLst>
                                </p:cTn>
                              </p:par>
                              <p:par>
                                <p:cTn id="33" presetID="2" presetClass="entr" presetSubtype="2" decel="100000" fill="hold" nodeType="withEffect">
                                  <p:stCondLst>
                                    <p:cond delay="6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1500" fill="hold"/>
                                        <p:tgtEl>
                                          <p:spTgt spid="14"/>
                                        </p:tgtEl>
                                        <p:attrNameLst>
                                          <p:attrName>ppt_x</p:attrName>
                                        </p:attrNameLst>
                                      </p:cBhvr>
                                      <p:tavLst>
                                        <p:tav tm="0">
                                          <p:val>
                                            <p:strVal val="1+#ppt_w/2"/>
                                          </p:val>
                                        </p:tav>
                                        <p:tav tm="100000">
                                          <p:val>
                                            <p:strVal val="#ppt_x"/>
                                          </p:val>
                                        </p:tav>
                                      </p:tavLst>
                                    </p:anim>
                                    <p:anim calcmode="lin" valueType="num">
                                      <p:cBhvr additive="base">
                                        <p:cTn id="36" dur="1500" fill="hold"/>
                                        <p:tgtEl>
                                          <p:spTgt spid="14"/>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70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1500" fill="hold"/>
                                        <p:tgtEl>
                                          <p:spTgt spid="19"/>
                                        </p:tgtEl>
                                        <p:attrNameLst>
                                          <p:attrName>ppt_x</p:attrName>
                                        </p:attrNameLst>
                                      </p:cBhvr>
                                      <p:tavLst>
                                        <p:tav tm="0">
                                          <p:val>
                                            <p:strVal val="1+#ppt_w/2"/>
                                          </p:val>
                                        </p:tav>
                                        <p:tav tm="100000">
                                          <p:val>
                                            <p:strVal val="#ppt_x"/>
                                          </p:val>
                                        </p:tav>
                                      </p:tavLst>
                                    </p:anim>
                                    <p:anim calcmode="lin" valueType="num">
                                      <p:cBhvr additive="base">
                                        <p:cTn id="40" dur="1500" fill="hold"/>
                                        <p:tgtEl>
                                          <p:spTgt spid="19"/>
                                        </p:tgtEl>
                                        <p:attrNameLst>
                                          <p:attrName>ppt_y</p:attrName>
                                        </p:attrNameLst>
                                      </p:cBhvr>
                                      <p:tavLst>
                                        <p:tav tm="0">
                                          <p:val>
                                            <p:strVal val="#ppt_y"/>
                                          </p:val>
                                        </p:tav>
                                        <p:tav tm="100000">
                                          <p:val>
                                            <p:strVal val="#ppt_y"/>
                                          </p:val>
                                        </p:tav>
                                      </p:tavLst>
                                    </p:anim>
                                  </p:childTnLst>
                                </p:cTn>
                              </p:par>
                            </p:childTnLst>
                          </p:cTn>
                        </p:par>
                        <p:par>
                          <p:cTn id="41" fill="hold">
                            <p:stCondLst>
                              <p:cond delay="2200"/>
                            </p:stCondLst>
                            <p:childTnLst>
                              <p:par>
                                <p:cTn id="42" presetID="22" presetClass="entr" presetSubtype="1" fill="hold" nodeType="after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wipe(up)">
                                      <p:cBhvr>
                                        <p:cTn id="44" dur="1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0462E"/>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710C87-3A44-4A0A-9C77-52142EACE23D}"/>
              </a:ext>
            </a:extLst>
          </p:cNvPr>
          <p:cNvSpPr/>
          <p:nvPr/>
        </p:nvSpPr>
        <p:spPr>
          <a:xfrm rot="19560431">
            <a:off x="328064" y="3735495"/>
            <a:ext cx="25726037" cy="4719484"/>
          </a:xfrm>
          <a:prstGeom prst="rect">
            <a:avLst/>
          </a:prstGeom>
          <a:solidFill>
            <a:srgbClr val="604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0" name="Picture 9">
            <a:extLst>
              <a:ext uri="{FF2B5EF4-FFF2-40B4-BE49-F238E27FC236}">
                <a16:creationId xmlns:a16="http://schemas.microsoft.com/office/drawing/2014/main" id="{102334AF-B7B1-4956-A6D5-485D5AE579BF}"/>
              </a:ext>
            </a:extLst>
          </p:cNvPr>
          <p:cNvPicPr>
            <a:picLocks noChangeAspect="1"/>
          </p:cNvPicPr>
          <p:nvPr/>
        </p:nvPicPr>
        <p:blipFill>
          <a:blip r:embed="rId3">
            <a:duotone>
              <a:prstClr val="black"/>
              <a:srgbClr val="866240">
                <a:tint val="45000"/>
                <a:satMod val="400000"/>
              </a:srgbClr>
            </a:duotone>
            <a:extLst>
              <a:ext uri="{28A0092B-C50C-407E-A947-70E740481C1C}">
                <a14:useLocalDpi xmlns:a14="http://schemas.microsoft.com/office/drawing/2010/main" val="0"/>
              </a:ext>
            </a:extLst>
          </a:blip>
          <a:srcRect/>
          <a:stretch/>
        </p:blipFill>
        <p:spPr>
          <a:xfrm>
            <a:off x="4133057" y="812603"/>
            <a:ext cx="16121060" cy="12090794"/>
          </a:xfrm>
          <a:prstGeom prst="rect">
            <a:avLst/>
          </a:prstGeom>
          <a:effectLst>
            <a:outerShdw blurRad="254000" dist="152400" dir="5400000" algn="t" rotWithShape="0">
              <a:prstClr val="black">
                <a:alpha val="40000"/>
              </a:prstClr>
            </a:outerShdw>
          </a:effectLst>
        </p:spPr>
      </p:pic>
      <p:pic>
        <p:nvPicPr>
          <p:cNvPr id="3" name="Segnaposto immagine 2">
            <a:extLst>
              <a:ext uri="{FF2B5EF4-FFF2-40B4-BE49-F238E27FC236}">
                <a16:creationId xmlns:a16="http://schemas.microsoft.com/office/drawing/2014/main" id="{7C0BDC46-31EE-9662-D23E-F727340693B7}"/>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1421" r="1421"/>
          <a:stretch>
            <a:fillRect/>
          </a:stretch>
        </p:blipFill>
        <p:spPr/>
      </p:pic>
      <p:sp>
        <p:nvSpPr>
          <p:cNvPr id="16" name="TextBox 15">
            <a:extLst>
              <a:ext uri="{FF2B5EF4-FFF2-40B4-BE49-F238E27FC236}">
                <a16:creationId xmlns:a16="http://schemas.microsoft.com/office/drawing/2014/main" id="{682B4FBD-23DC-404C-AEE6-94E3EDE34D0F}"/>
              </a:ext>
            </a:extLst>
          </p:cNvPr>
          <p:cNvSpPr txBox="1"/>
          <p:nvPr/>
        </p:nvSpPr>
        <p:spPr>
          <a:xfrm>
            <a:off x="2279610" y="9118446"/>
            <a:ext cx="7379697" cy="212365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600" dirty="0" err="1">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Invita</a:t>
            </a:r>
            <a:r>
              <a:rPr lang="en-US" sz="6600" dirty="0">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 il bot </a:t>
            </a:r>
            <a:r>
              <a:rPr lang="en-US" sz="6600" dirty="0" err="1">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nei</a:t>
            </a:r>
            <a:r>
              <a:rPr lang="en-US" sz="6600" dirty="0">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en-US" sz="6600" dirty="0" err="1">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tuoi</a:t>
            </a:r>
            <a:r>
              <a:rPr lang="en-US" sz="6600" dirty="0">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 </a:t>
            </a:r>
            <a:r>
              <a:rPr lang="en-US" sz="6600" dirty="0" err="1">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gruppi</a:t>
            </a:r>
            <a:r>
              <a:rPr lang="en-US" sz="6600" dirty="0">
                <a:solidFill>
                  <a:srgbClr val="FCB736"/>
                </a:solidFill>
                <a:latin typeface="Open Sans Extrabold" panose="020B0906030804020204" pitchFamily="34" charset="0"/>
                <a:ea typeface="Open Sans Extrabold" panose="020B0906030804020204" pitchFamily="34" charset="0"/>
                <a:cs typeface="Open Sans Extrabold" panose="020B0906030804020204" pitchFamily="34" charset="0"/>
              </a:rPr>
              <a:t> e…</a:t>
            </a:r>
            <a:endParaRPr kumimoji="0" lang="en-US" sz="66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8" name="Straight Connector 6">
            <a:extLst>
              <a:ext uri="{FF2B5EF4-FFF2-40B4-BE49-F238E27FC236}">
                <a16:creationId xmlns:a16="http://schemas.microsoft.com/office/drawing/2014/main" id="{F9FC10D0-5A46-AA71-718B-0BF70DB566EC}"/>
              </a:ext>
            </a:extLst>
          </p:cNvPr>
          <p:cNvCxnSpPr/>
          <p:nvPr/>
        </p:nvCxnSpPr>
        <p:spPr>
          <a:xfrm>
            <a:off x="10286317" y="11834949"/>
            <a:ext cx="0" cy="3762102"/>
          </a:xfrm>
          <a:prstGeom prst="line">
            <a:avLst/>
          </a:prstGeom>
          <a:ln>
            <a:solidFill>
              <a:srgbClr val="E1E1E1"/>
            </a:solidFill>
          </a:ln>
        </p:spPr>
        <p:style>
          <a:lnRef idx="1">
            <a:schemeClr val="accent1"/>
          </a:lnRef>
          <a:fillRef idx="0">
            <a:schemeClr val="accent1"/>
          </a:fillRef>
          <a:effectRef idx="0">
            <a:schemeClr val="accent1"/>
          </a:effectRef>
          <a:fontRef idx="minor">
            <a:schemeClr val="tx1"/>
          </a:fontRef>
        </p:style>
      </p:cxnSp>
      <p:cxnSp>
        <p:nvCxnSpPr>
          <p:cNvPr id="9" name="Straight Connector 6">
            <a:extLst>
              <a:ext uri="{FF2B5EF4-FFF2-40B4-BE49-F238E27FC236}">
                <a16:creationId xmlns:a16="http://schemas.microsoft.com/office/drawing/2014/main" id="{A22F2BE5-0B6F-A9A8-3AB7-8B0F646CB2E8}"/>
              </a:ext>
            </a:extLst>
          </p:cNvPr>
          <p:cNvCxnSpPr>
            <a:cxnSpLocks/>
          </p:cNvCxnSpPr>
          <p:nvPr/>
        </p:nvCxnSpPr>
        <p:spPr>
          <a:xfrm>
            <a:off x="10286317" y="-553771"/>
            <a:ext cx="0" cy="1366374"/>
          </a:xfrm>
          <a:prstGeom prst="line">
            <a:avLst/>
          </a:prstGeom>
          <a:ln>
            <a:solidFill>
              <a:srgbClr val="E1E1E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5337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500"/>
                                        <p:tgtEl>
                                          <p:spTgt spid="9"/>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1500" fill="hold"/>
                                        <p:tgtEl>
                                          <p:spTgt spid="10"/>
                                        </p:tgtEl>
                                        <p:attrNameLst>
                                          <p:attrName>ppt_x</p:attrName>
                                        </p:attrNameLst>
                                      </p:cBhvr>
                                      <p:tavLst>
                                        <p:tav tm="0">
                                          <p:val>
                                            <p:strVal val="1+#ppt_w/2"/>
                                          </p:val>
                                        </p:tav>
                                        <p:tav tm="100000">
                                          <p:val>
                                            <p:strVal val="#ppt_x"/>
                                          </p:val>
                                        </p:tav>
                                      </p:tavLst>
                                    </p:anim>
                                    <p:anim calcmode="lin" valueType="num">
                                      <p:cBhvr additive="base">
                                        <p:cTn id="11" dur="1500" fill="hold"/>
                                        <p:tgtEl>
                                          <p:spTgt spid="10"/>
                                        </p:tgtEl>
                                        <p:attrNameLst>
                                          <p:attrName>ppt_y</p:attrName>
                                        </p:attrNameLst>
                                      </p:cBhvr>
                                      <p:tavLst>
                                        <p:tav tm="0">
                                          <p:val>
                                            <p:strVal val="#ppt_y"/>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1000" fill="hold"/>
                                        <p:tgtEl>
                                          <p:spTgt spid="16"/>
                                        </p:tgtEl>
                                        <p:attrNameLst>
                                          <p:attrName>ppt_x</p:attrName>
                                        </p:attrNameLst>
                                      </p:cBhvr>
                                      <p:tavLst>
                                        <p:tav tm="0">
                                          <p:val>
                                            <p:strVal val="#ppt_x"/>
                                          </p:val>
                                        </p:tav>
                                        <p:tav tm="100000">
                                          <p:val>
                                            <p:strVal val="#ppt_x"/>
                                          </p:val>
                                        </p:tav>
                                      </p:tavLst>
                                    </p:anim>
                                    <p:anim calcmode="lin" valueType="num">
                                      <p:cBhvr additive="base">
                                        <p:cTn id="15" dur="1000" fill="hold"/>
                                        <p:tgtEl>
                                          <p:spTgt spid="16"/>
                                        </p:tgtEl>
                                        <p:attrNameLst>
                                          <p:attrName>ppt_y</p:attrName>
                                        </p:attrNameLst>
                                      </p:cBhvr>
                                      <p:tavLst>
                                        <p:tav tm="0">
                                          <p:val>
                                            <p:strVal val="0-#ppt_h/2"/>
                                          </p:val>
                                        </p:tav>
                                        <p:tav tm="100000">
                                          <p:val>
                                            <p:strVal val="#ppt_y"/>
                                          </p:val>
                                        </p:tav>
                                      </p:tavLst>
                                    </p:anim>
                                  </p:childTnLst>
                                </p:cTn>
                              </p:par>
                              <p:par>
                                <p:cTn id="16" presetID="2" presetClass="entr" presetSubtype="9" decel="10000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1500" fill="hold"/>
                                        <p:tgtEl>
                                          <p:spTgt spid="11"/>
                                        </p:tgtEl>
                                        <p:attrNameLst>
                                          <p:attrName>ppt_x</p:attrName>
                                        </p:attrNameLst>
                                      </p:cBhvr>
                                      <p:tavLst>
                                        <p:tav tm="0">
                                          <p:val>
                                            <p:strVal val="0-#ppt_w/2"/>
                                          </p:val>
                                        </p:tav>
                                        <p:tav tm="100000">
                                          <p:val>
                                            <p:strVal val="#ppt_x"/>
                                          </p:val>
                                        </p:tav>
                                      </p:tavLst>
                                    </p:anim>
                                    <p:anim calcmode="lin" valueType="num">
                                      <p:cBhvr additive="base">
                                        <p:cTn id="19" dur="1500" fill="hold"/>
                                        <p:tgtEl>
                                          <p:spTgt spid="11"/>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0462E"/>
        </a:solidFill>
        <a:effectLst/>
      </p:bgPr>
    </p:bg>
    <p:spTree>
      <p:nvGrpSpPr>
        <p:cNvPr id="1" name=""/>
        <p:cNvGrpSpPr/>
        <p:nvPr/>
      </p:nvGrpSpPr>
      <p:grpSpPr>
        <a:xfrm>
          <a:off x="0" y="0"/>
          <a:ext cx="0" cy="0"/>
          <a:chOff x="0" y="0"/>
          <a:chExt cx="0" cy="0"/>
        </a:xfrm>
      </p:grpSpPr>
      <p:sp>
        <p:nvSpPr>
          <p:cNvPr id="10" name="Rectangle 10">
            <a:extLst>
              <a:ext uri="{FF2B5EF4-FFF2-40B4-BE49-F238E27FC236}">
                <a16:creationId xmlns:a16="http://schemas.microsoft.com/office/drawing/2014/main" id="{48BAA95A-7986-ACF0-6D7C-5321541F2533}"/>
              </a:ext>
            </a:extLst>
          </p:cNvPr>
          <p:cNvSpPr/>
          <p:nvPr/>
        </p:nvSpPr>
        <p:spPr>
          <a:xfrm rot="19560431">
            <a:off x="572481" y="-8313982"/>
            <a:ext cx="23135688" cy="31159932"/>
          </a:xfrm>
          <a:custGeom>
            <a:avLst/>
            <a:gdLst>
              <a:gd name="connsiteX0" fmla="*/ 0 w 25726037"/>
              <a:gd name="connsiteY0" fmla="*/ 0 h 4719484"/>
              <a:gd name="connsiteX1" fmla="*/ 25726037 w 25726037"/>
              <a:gd name="connsiteY1" fmla="*/ 0 h 4719484"/>
              <a:gd name="connsiteX2" fmla="*/ 25726037 w 25726037"/>
              <a:gd name="connsiteY2" fmla="*/ 4719484 h 4719484"/>
              <a:gd name="connsiteX3" fmla="*/ 0 w 25726037"/>
              <a:gd name="connsiteY3" fmla="*/ 4719484 h 4719484"/>
              <a:gd name="connsiteX4" fmla="*/ 0 w 25726037"/>
              <a:gd name="connsiteY4" fmla="*/ 0 h 4719484"/>
              <a:gd name="connsiteX0" fmla="*/ 0 w 25726037"/>
              <a:gd name="connsiteY0" fmla="*/ 0 h 16702604"/>
              <a:gd name="connsiteX1" fmla="*/ 25726037 w 25726037"/>
              <a:gd name="connsiteY1" fmla="*/ 0 h 16702604"/>
              <a:gd name="connsiteX2" fmla="*/ 19713391 w 25726037"/>
              <a:gd name="connsiteY2" fmla="*/ 16702604 h 16702604"/>
              <a:gd name="connsiteX3" fmla="*/ 0 w 25726037"/>
              <a:gd name="connsiteY3" fmla="*/ 4719484 h 16702604"/>
              <a:gd name="connsiteX4" fmla="*/ 0 w 25726037"/>
              <a:gd name="connsiteY4" fmla="*/ 0 h 16702604"/>
              <a:gd name="connsiteX0" fmla="*/ 0 w 24655918"/>
              <a:gd name="connsiteY0" fmla="*/ 0 h 16702604"/>
              <a:gd name="connsiteX1" fmla="*/ 24655918 w 24655918"/>
              <a:gd name="connsiteY1" fmla="*/ 14534794 h 16702604"/>
              <a:gd name="connsiteX2" fmla="*/ 19713391 w 24655918"/>
              <a:gd name="connsiteY2" fmla="*/ 16702604 h 16702604"/>
              <a:gd name="connsiteX3" fmla="*/ 0 w 24655918"/>
              <a:gd name="connsiteY3" fmla="*/ 4719484 h 16702604"/>
              <a:gd name="connsiteX4" fmla="*/ 0 w 24655918"/>
              <a:gd name="connsiteY4" fmla="*/ 0 h 16702604"/>
              <a:gd name="connsiteX0" fmla="*/ 8841614 w 24655918"/>
              <a:gd name="connsiteY0" fmla="*/ 0 h 28110714"/>
              <a:gd name="connsiteX1" fmla="*/ 24655918 w 24655918"/>
              <a:gd name="connsiteY1" fmla="*/ 25942904 h 28110714"/>
              <a:gd name="connsiteX2" fmla="*/ 19713391 w 24655918"/>
              <a:gd name="connsiteY2" fmla="*/ 28110714 h 28110714"/>
              <a:gd name="connsiteX3" fmla="*/ 0 w 24655918"/>
              <a:gd name="connsiteY3" fmla="*/ 16127594 h 28110714"/>
              <a:gd name="connsiteX4" fmla="*/ 8841614 w 24655918"/>
              <a:gd name="connsiteY4" fmla="*/ 0 h 28110714"/>
              <a:gd name="connsiteX0" fmla="*/ 5526500 w 21340804"/>
              <a:gd name="connsiteY0" fmla="*/ 0 h 28110714"/>
              <a:gd name="connsiteX1" fmla="*/ 21340804 w 21340804"/>
              <a:gd name="connsiteY1" fmla="*/ 25942904 h 28110714"/>
              <a:gd name="connsiteX2" fmla="*/ 16398277 w 21340804"/>
              <a:gd name="connsiteY2" fmla="*/ 28110714 h 28110714"/>
              <a:gd name="connsiteX3" fmla="*/ 0 w 21340804"/>
              <a:gd name="connsiteY3" fmla="*/ 2693083 h 28110714"/>
              <a:gd name="connsiteX4" fmla="*/ 5526500 w 21340804"/>
              <a:gd name="connsiteY4" fmla="*/ 0 h 28110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0804" h="28110714">
                <a:moveTo>
                  <a:pt x="5526500" y="0"/>
                </a:moveTo>
                <a:lnTo>
                  <a:pt x="21340804" y="25942904"/>
                </a:lnTo>
                <a:lnTo>
                  <a:pt x="16398277" y="28110714"/>
                </a:lnTo>
                <a:lnTo>
                  <a:pt x="0" y="2693083"/>
                </a:lnTo>
                <a:lnTo>
                  <a:pt x="5526500" y="0"/>
                </a:lnTo>
                <a:close/>
              </a:path>
            </a:pathLst>
          </a:custGeom>
          <a:solidFill>
            <a:srgbClr val="604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70BB2F36-EF36-4184-9F67-907413F87A8B}"/>
              </a:ext>
            </a:extLst>
          </p:cNvPr>
          <p:cNvPicPr>
            <a:picLocks noChangeAspect="1"/>
          </p:cNvPicPr>
          <p:nvPr/>
        </p:nvPicPr>
        <p:blipFill>
          <a:blip r:embed="rId2">
            <a:duotone>
              <a:prstClr val="black"/>
              <a:srgbClr val="60462E">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3826806" y="2317432"/>
            <a:ext cx="11010900" cy="8258175"/>
          </a:xfrm>
          <a:prstGeom prst="rect">
            <a:avLst/>
          </a:prstGeom>
          <a:effectLst>
            <a:outerShdw blurRad="203200" dist="254000" dir="5400000" algn="t" rotWithShape="0">
              <a:srgbClr val="B89555">
                <a:alpha val="40000"/>
              </a:srgbClr>
            </a:outerShdw>
          </a:effectLst>
        </p:spPr>
      </p:pic>
      <p:pic>
        <p:nvPicPr>
          <p:cNvPr id="3" name="Picture 2">
            <a:extLst>
              <a:ext uri="{FF2B5EF4-FFF2-40B4-BE49-F238E27FC236}">
                <a16:creationId xmlns:a16="http://schemas.microsoft.com/office/drawing/2014/main" id="{6844ADC8-BA00-4B20-B926-93DC78FDEE47}"/>
              </a:ext>
            </a:extLst>
          </p:cNvPr>
          <p:cNvPicPr>
            <a:picLocks noChangeAspect="1"/>
          </p:cNvPicPr>
          <p:nvPr/>
        </p:nvPicPr>
        <p:blipFill>
          <a:blip r:embed="rId2">
            <a:duotone>
              <a:prstClr val="black"/>
              <a:srgbClr val="60462E">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8087484" y="-673732"/>
            <a:ext cx="11010900" cy="8258175"/>
          </a:xfrm>
          <a:prstGeom prst="rect">
            <a:avLst/>
          </a:prstGeom>
          <a:effectLst>
            <a:outerShdw blurRad="203200" dist="254000" dir="5400000" algn="t" rotWithShape="0">
              <a:srgbClr val="B89555">
                <a:alpha val="40000"/>
              </a:srgbClr>
            </a:outerShdw>
          </a:effectLst>
        </p:spPr>
      </p:pic>
      <p:pic>
        <p:nvPicPr>
          <p:cNvPr id="4" name="Picture 3">
            <a:extLst>
              <a:ext uri="{FF2B5EF4-FFF2-40B4-BE49-F238E27FC236}">
                <a16:creationId xmlns:a16="http://schemas.microsoft.com/office/drawing/2014/main" id="{5CBAA132-CE12-4AB9-A226-E9D1EC77BB20}"/>
              </a:ext>
            </a:extLst>
          </p:cNvPr>
          <p:cNvPicPr>
            <a:picLocks noChangeAspect="1"/>
          </p:cNvPicPr>
          <p:nvPr/>
        </p:nvPicPr>
        <p:blipFill>
          <a:blip r:embed="rId2">
            <a:duotone>
              <a:prstClr val="black"/>
              <a:srgbClr val="866240">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467043" y="5457825"/>
            <a:ext cx="11010900" cy="8258175"/>
          </a:xfrm>
          <a:prstGeom prst="rect">
            <a:avLst/>
          </a:prstGeom>
          <a:effectLst>
            <a:outerShdw blurRad="203200" dist="254000" dir="5400000" algn="t" rotWithShape="0">
              <a:srgbClr val="B89555">
                <a:alpha val="40000"/>
              </a:srgbClr>
            </a:outerShdw>
          </a:effectLst>
        </p:spPr>
      </p:pic>
      <p:sp>
        <p:nvSpPr>
          <p:cNvPr id="6" name="TextBox 5">
            <a:extLst>
              <a:ext uri="{FF2B5EF4-FFF2-40B4-BE49-F238E27FC236}">
                <a16:creationId xmlns:a16="http://schemas.microsoft.com/office/drawing/2014/main" id="{D9BD38E3-DE65-4404-BA6E-D89E163D7DEC}"/>
              </a:ext>
            </a:extLst>
          </p:cNvPr>
          <p:cNvSpPr txBox="1"/>
          <p:nvPr/>
        </p:nvSpPr>
        <p:spPr>
          <a:xfrm>
            <a:off x="15054919" y="8906131"/>
            <a:ext cx="6560266"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60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crea</a:t>
            </a:r>
            <a:r>
              <a:rPr kumimoji="0" lang="en-US" sz="60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60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sondaggi</a:t>
            </a:r>
            <a:r>
              <a:rPr kumimoji="0" lang="en-US" sz="60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60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tra</a:t>
            </a:r>
            <a:r>
              <a:rPr kumimoji="0" lang="en-US" sz="60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60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i</a:t>
            </a:r>
            <a:r>
              <a:rPr kumimoji="0" lang="en-US" sz="60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60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ristoranti</a:t>
            </a:r>
            <a:r>
              <a:rPr kumimoji="0" lang="en-US" sz="60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p>
        </p:txBody>
      </p:sp>
      <p:pic>
        <p:nvPicPr>
          <p:cNvPr id="13" name="Segnaposto immagine 12">
            <a:extLst>
              <a:ext uri="{FF2B5EF4-FFF2-40B4-BE49-F238E27FC236}">
                <a16:creationId xmlns:a16="http://schemas.microsoft.com/office/drawing/2014/main" id="{B09B43E2-48AA-17B9-8338-8DBC17B6C330}"/>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429" r="1429"/>
          <a:stretch>
            <a:fillRect/>
          </a:stretch>
        </p:blipFill>
        <p:spPr/>
      </p:pic>
      <p:pic>
        <p:nvPicPr>
          <p:cNvPr id="15" name="Segnaposto immagine 14" descr="Immagine che contiene testo&#10;&#10;Descrizione generata automaticamente">
            <a:extLst>
              <a:ext uri="{FF2B5EF4-FFF2-40B4-BE49-F238E27FC236}">
                <a16:creationId xmlns:a16="http://schemas.microsoft.com/office/drawing/2014/main" id="{4E0AF8FB-6498-855A-875F-B1DBF7B16FB3}"/>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1437" r="1437"/>
          <a:stretch>
            <a:fillRect/>
          </a:stretch>
        </p:blipFill>
        <p:spPr/>
      </p:pic>
      <p:pic>
        <p:nvPicPr>
          <p:cNvPr id="11" name="Segnaposto immagine 10">
            <a:extLst>
              <a:ext uri="{FF2B5EF4-FFF2-40B4-BE49-F238E27FC236}">
                <a16:creationId xmlns:a16="http://schemas.microsoft.com/office/drawing/2014/main" id="{4FD20B6A-BEE3-FE5D-6060-2DE0337C5F04}"/>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1429" r="1429"/>
          <a:stretch>
            <a:fillRect/>
          </a:stretch>
        </p:blipFill>
        <p:spPr/>
      </p:pic>
      <p:cxnSp>
        <p:nvCxnSpPr>
          <p:cNvPr id="16" name="Straight Connector 6">
            <a:extLst>
              <a:ext uri="{FF2B5EF4-FFF2-40B4-BE49-F238E27FC236}">
                <a16:creationId xmlns:a16="http://schemas.microsoft.com/office/drawing/2014/main" id="{030D37C1-A70B-5B0F-6CBC-66D114405D83}"/>
              </a:ext>
            </a:extLst>
          </p:cNvPr>
          <p:cNvCxnSpPr>
            <a:cxnSpLocks/>
          </p:cNvCxnSpPr>
          <p:nvPr/>
        </p:nvCxnSpPr>
        <p:spPr>
          <a:xfrm>
            <a:off x="10286317" y="-553771"/>
            <a:ext cx="0" cy="1366374"/>
          </a:xfrm>
          <a:prstGeom prst="line">
            <a:avLst/>
          </a:prstGeom>
          <a:ln>
            <a:solidFill>
              <a:srgbClr val="E1E1E1"/>
            </a:solidFill>
          </a:ln>
        </p:spPr>
        <p:style>
          <a:lnRef idx="1">
            <a:schemeClr val="accent1"/>
          </a:lnRef>
          <a:fillRef idx="0">
            <a:schemeClr val="accent1"/>
          </a:fillRef>
          <a:effectRef idx="0">
            <a:schemeClr val="accent1"/>
          </a:effectRef>
          <a:fontRef idx="minor">
            <a:schemeClr val="tx1"/>
          </a:fontRef>
        </p:style>
      </p:cxnSp>
      <p:cxnSp>
        <p:nvCxnSpPr>
          <p:cNvPr id="17" name="Straight Connector 6">
            <a:extLst>
              <a:ext uri="{FF2B5EF4-FFF2-40B4-BE49-F238E27FC236}">
                <a16:creationId xmlns:a16="http://schemas.microsoft.com/office/drawing/2014/main" id="{34FBE060-1EE0-BDA8-03A8-C3BC564E99B0}"/>
              </a:ext>
            </a:extLst>
          </p:cNvPr>
          <p:cNvCxnSpPr/>
          <p:nvPr/>
        </p:nvCxnSpPr>
        <p:spPr>
          <a:xfrm>
            <a:off x="10286317" y="11834949"/>
            <a:ext cx="0" cy="3762102"/>
          </a:xfrm>
          <a:prstGeom prst="line">
            <a:avLst/>
          </a:prstGeom>
          <a:ln>
            <a:solidFill>
              <a:srgbClr val="E1E1E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9160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0-#ppt_w/2"/>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2" decel="100000"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500" fill="hold"/>
                                        <p:tgtEl>
                                          <p:spTgt spid="2"/>
                                        </p:tgtEl>
                                        <p:attrNameLst>
                                          <p:attrName>ppt_x</p:attrName>
                                        </p:attrNameLst>
                                      </p:cBhvr>
                                      <p:tavLst>
                                        <p:tav tm="0">
                                          <p:val>
                                            <p:strVal val="0-#ppt_w/2"/>
                                          </p:val>
                                        </p:tav>
                                        <p:tav tm="100000">
                                          <p:val>
                                            <p:strVal val="#ppt_x"/>
                                          </p:val>
                                        </p:tav>
                                      </p:tavLst>
                                    </p:anim>
                                    <p:anim calcmode="lin" valueType="num">
                                      <p:cBhvr additive="base">
                                        <p:cTn id="12" dur="1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12" decel="100000" fill="hold" nodeType="withEffect">
                                  <p:stCondLst>
                                    <p:cond delay="4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2" decel="100000" fill="hold" grpId="0" nodeType="withEffect">
                                  <p:stCondLst>
                                    <p:cond delay="500"/>
                                  </p:stCondLst>
                                  <p:iterate type="wd">
                                    <p:tmPct val="10000"/>
                                  </p:iterate>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9" decel="10000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500" fill="hold"/>
                                        <p:tgtEl>
                                          <p:spTgt spid="10"/>
                                        </p:tgtEl>
                                        <p:attrNameLst>
                                          <p:attrName>ppt_x</p:attrName>
                                        </p:attrNameLst>
                                      </p:cBhvr>
                                      <p:tavLst>
                                        <p:tav tm="0">
                                          <p:val>
                                            <p:strVal val="0-#ppt_w/2"/>
                                          </p:val>
                                        </p:tav>
                                        <p:tav tm="100000">
                                          <p:val>
                                            <p:strVal val="#ppt_x"/>
                                          </p:val>
                                        </p:tav>
                                      </p:tavLst>
                                    </p:anim>
                                    <p:anim calcmode="lin" valueType="num">
                                      <p:cBhvr additive="base">
                                        <p:cTn id="24" dur="1500" fill="hold"/>
                                        <p:tgtEl>
                                          <p:spTgt spid="10"/>
                                        </p:tgtEl>
                                        <p:attrNameLst>
                                          <p:attrName>ppt_y</p:attrName>
                                        </p:attrNameLst>
                                      </p:cBhvr>
                                      <p:tavLst>
                                        <p:tav tm="0">
                                          <p:val>
                                            <p:strVal val="0-#ppt_h/2"/>
                                          </p:val>
                                        </p:tav>
                                        <p:tav tm="100000">
                                          <p:val>
                                            <p:strVal val="#ppt_y"/>
                                          </p:val>
                                        </p:tav>
                                      </p:tavLst>
                                    </p:anim>
                                  </p:childTnLst>
                                </p:cTn>
                              </p:par>
                              <p:par>
                                <p:cTn id="25" presetID="22" presetClass="entr" presetSubtype="1"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1500"/>
                                        <p:tgtEl>
                                          <p:spTgt spid="16"/>
                                        </p:tgtEl>
                                      </p:cBhvr>
                                    </p:animEffect>
                                  </p:childTnLst>
                                </p:cTn>
                              </p:par>
                            </p:childTnLst>
                          </p:cTn>
                        </p:par>
                        <p:par>
                          <p:cTn id="28" fill="hold">
                            <p:stCondLst>
                              <p:cond delay="2100"/>
                            </p:stCondLst>
                            <p:childTnLst>
                              <p:par>
                                <p:cTn id="29" presetID="22" presetClass="entr" presetSubtype="1"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1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0462E"/>
        </a:solidFill>
        <a:effectLst/>
      </p:bgPr>
    </p:bg>
    <p:spTree>
      <p:nvGrpSpPr>
        <p:cNvPr id="1" name=""/>
        <p:cNvGrpSpPr/>
        <p:nvPr/>
      </p:nvGrpSpPr>
      <p:grpSpPr>
        <a:xfrm>
          <a:off x="0" y="0"/>
          <a:ext cx="0" cy="0"/>
          <a:chOff x="0" y="0"/>
          <a:chExt cx="0" cy="0"/>
        </a:xfrm>
      </p:grpSpPr>
      <p:sp>
        <p:nvSpPr>
          <p:cNvPr id="41" name="Rectangle 10">
            <a:extLst>
              <a:ext uri="{FF2B5EF4-FFF2-40B4-BE49-F238E27FC236}">
                <a16:creationId xmlns:a16="http://schemas.microsoft.com/office/drawing/2014/main" id="{CD0259DF-976B-DFC3-4DF6-83195134084A}"/>
              </a:ext>
            </a:extLst>
          </p:cNvPr>
          <p:cNvSpPr/>
          <p:nvPr/>
        </p:nvSpPr>
        <p:spPr>
          <a:xfrm rot="19560431">
            <a:off x="328064" y="3735495"/>
            <a:ext cx="25726037" cy="4719484"/>
          </a:xfrm>
          <a:prstGeom prst="rect">
            <a:avLst/>
          </a:prstGeom>
          <a:solidFill>
            <a:srgbClr val="604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37" name="Group 36">
            <a:extLst>
              <a:ext uri="{FF2B5EF4-FFF2-40B4-BE49-F238E27FC236}">
                <a16:creationId xmlns:a16="http://schemas.microsoft.com/office/drawing/2014/main" id="{E20F02EA-2591-485A-8E25-E7185D4E9251}"/>
              </a:ext>
            </a:extLst>
          </p:cNvPr>
          <p:cNvGrpSpPr/>
          <p:nvPr/>
        </p:nvGrpSpPr>
        <p:grpSpPr>
          <a:xfrm>
            <a:off x="-8479409" y="-7202440"/>
            <a:ext cx="23664560" cy="23401395"/>
            <a:chOff x="-8411248" y="-7202439"/>
            <a:chExt cx="23664560" cy="23401395"/>
          </a:xfrm>
        </p:grpSpPr>
        <p:pic>
          <p:nvPicPr>
            <p:cNvPr id="18" name="Picture 17">
              <a:extLst>
                <a:ext uri="{FF2B5EF4-FFF2-40B4-BE49-F238E27FC236}">
                  <a16:creationId xmlns:a16="http://schemas.microsoft.com/office/drawing/2014/main" id="{D7FAEE21-0487-4524-BB2E-BED7ED8C4BE5}"/>
                </a:ext>
              </a:extLst>
            </p:cNvPr>
            <p:cNvPicPr>
              <a:picLocks noChangeAspect="1"/>
            </p:cNvPicPr>
            <p:nvPr/>
          </p:nvPicPr>
          <p:blipFill rotWithShape="1">
            <a:blip r:embed="rId2">
              <a:duotone>
                <a:prstClr val="black"/>
                <a:srgbClr val="866240">
                  <a:tint val="45000"/>
                  <a:satMod val="400000"/>
                </a:srgbClr>
              </a:duotone>
              <a:extLst>
                <a:ext uri="{28A0092B-C50C-407E-A947-70E740481C1C}">
                  <a14:useLocalDpi xmlns:a14="http://schemas.microsoft.com/office/drawing/2010/main" val="0"/>
                </a:ext>
              </a:extLst>
            </a:blip>
            <a:srcRect l="11379"/>
            <a:stretch/>
          </p:blipFill>
          <p:spPr>
            <a:xfrm>
              <a:off x="-8411248" y="-7202439"/>
              <a:ext cx="23664560" cy="23401395"/>
            </a:xfrm>
            <a:prstGeom prst="rect">
              <a:avLst/>
            </a:prstGeom>
          </p:spPr>
        </p:pic>
        <p:pic>
          <p:nvPicPr>
            <p:cNvPr id="3" name="Picture 2">
              <a:extLst>
                <a:ext uri="{FF2B5EF4-FFF2-40B4-BE49-F238E27FC236}">
                  <a16:creationId xmlns:a16="http://schemas.microsoft.com/office/drawing/2014/main" id="{A51F2854-5999-487E-AE79-7680FA254802}"/>
                </a:ext>
              </a:extLst>
            </p:cNvPr>
            <p:cNvPicPr>
              <a:picLocks noChangeAspect="1"/>
            </p:cNvPicPr>
            <p:nvPr/>
          </p:nvPicPr>
          <p:blipFill>
            <a:blip r:embed="rId3">
              <a:duotone>
                <a:prstClr val="black"/>
                <a:srgbClr val="866240">
                  <a:tint val="45000"/>
                  <a:satMod val="400000"/>
                </a:srgbClr>
              </a:duotone>
              <a:extLst>
                <a:ext uri="{28A0092B-C50C-407E-A947-70E740481C1C}">
                  <a14:useLocalDpi xmlns:a14="http://schemas.microsoft.com/office/drawing/2010/main" val="0"/>
                </a:ext>
              </a:extLst>
            </a:blip>
            <a:srcRect/>
            <a:stretch/>
          </p:blipFill>
          <p:spPr>
            <a:xfrm>
              <a:off x="-2973019" y="1810351"/>
              <a:ext cx="13740045" cy="10305033"/>
            </a:xfrm>
            <a:prstGeom prst="rect">
              <a:avLst/>
            </a:prstGeom>
          </p:spPr>
        </p:pic>
        <p:pic>
          <p:nvPicPr>
            <p:cNvPr id="14" name="Picture 2">
              <a:extLst>
                <a:ext uri="{FF2B5EF4-FFF2-40B4-BE49-F238E27FC236}">
                  <a16:creationId xmlns:a16="http://schemas.microsoft.com/office/drawing/2014/main" id="{4756ADBE-2317-3050-E82A-35F7FF00B1F6}"/>
                </a:ext>
              </a:extLst>
            </p:cNvPr>
            <p:cNvPicPr>
              <a:picLocks noChangeAspect="1"/>
            </p:cNvPicPr>
            <p:nvPr/>
          </p:nvPicPr>
          <p:blipFill>
            <a:blip r:embed="rId3">
              <a:duotone>
                <a:prstClr val="black"/>
                <a:srgbClr val="866240">
                  <a:tint val="45000"/>
                  <a:satMod val="400000"/>
                </a:srgbClr>
              </a:duotone>
              <a:extLst>
                <a:ext uri="{28A0092B-C50C-407E-A947-70E740481C1C}">
                  <a14:useLocalDpi xmlns:a14="http://schemas.microsoft.com/office/drawing/2010/main" val="0"/>
                </a:ext>
              </a:extLst>
            </a:blip>
            <a:srcRect/>
            <a:stretch/>
          </p:blipFill>
          <p:spPr>
            <a:xfrm>
              <a:off x="-2973021" y="1810351"/>
              <a:ext cx="13740045" cy="10305033"/>
            </a:xfrm>
            <a:prstGeom prst="rect">
              <a:avLst/>
            </a:prstGeom>
          </p:spPr>
        </p:pic>
      </p:grpSp>
      <p:grpSp>
        <p:nvGrpSpPr>
          <p:cNvPr id="38" name="Group 37">
            <a:extLst>
              <a:ext uri="{FF2B5EF4-FFF2-40B4-BE49-F238E27FC236}">
                <a16:creationId xmlns:a16="http://schemas.microsoft.com/office/drawing/2014/main" id="{21FAF1B3-9EAE-42E3-BCAF-19673FB3B142}"/>
              </a:ext>
            </a:extLst>
          </p:cNvPr>
          <p:cNvGrpSpPr/>
          <p:nvPr/>
        </p:nvGrpSpPr>
        <p:grpSpPr>
          <a:xfrm>
            <a:off x="-3776331" y="-7202439"/>
            <a:ext cx="26702976" cy="23401395"/>
            <a:chOff x="-3776331" y="-7202439"/>
            <a:chExt cx="26702976" cy="23401395"/>
          </a:xfrm>
        </p:grpSpPr>
        <p:pic>
          <p:nvPicPr>
            <p:cNvPr id="28" name="Picture 27">
              <a:extLst>
                <a:ext uri="{FF2B5EF4-FFF2-40B4-BE49-F238E27FC236}">
                  <a16:creationId xmlns:a16="http://schemas.microsoft.com/office/drawing/2014/main" id="{64D52C2E-D33C-46A7-A063-4BC52A6026EA}"/>
                </a:ext>
              </a:extLst>
            </p:cNvPr>
            <p:cNvPicPr>
              <a:picLocks noChangeAspect="1"/>
            </p:cNvPicPr>
            <p:nvPr/>
          </p:nvPicPr>
          <p:blipFill>
            <a:blip r:embed="rId2">
              <a:duotone>
                <a:prstClr val="black"/>
                <a:srgbClr val="60462E">
                  <a:tint val="45000"/>
                  <a:satMod val="400000"/>
                </a:srgbClr>
              </a:duotone>
              <a:extLst>
                <a:ext uri="{28A0092B-C50C-407E-A947-70E740481C1C}">
                  <a14:useLocalDpi xmlns:a14="http://schemas.microsoft.com/office/drawing/2010/main" val="0"/>
                </a:ext>
              </a:extLst>
            </a:blip>
            <a:stretch>
              <a:fillRect/>
            </a:stretch>
          </p:blipFill>
          <p:spPr>
            <a:xfrm>
              <a:off x="-3776331" y="-7202439"/>
              <a:ext cx="26702976" cy="23401395"/>
            </a:xfrm>
            <a:prstGeom prst="rect">
              <a:avLst/>
            </a:prstGeom>
          </p:spPr>
        </p:pic>
        <p:pic>
          <p:nvPicPr>
            <p:cNvPr id="29" name="Picture 28">
              <a:extLst>
                <a:ext uri="{FF2B5EF4-FFF2-40B4-BE49-F238E27FC236}">
                  <a16:creationId xmlns:a16="http://schemas.microsoft.com/office/drawing/2014/main" id="{8F28ACBE-AD1F-4BDC-9A80-FE882A1C8D7F}"/>
                </a:ext>
              </a:extLst>
            </p:cNvPr>
            <p:cNvPicPr>
              <a:picLocks noChangeAspect="1"/>
            </p:cNvPicPr>
            <p:nvPr/>
          </p:nvPicPr>
          <p:blipFill>
            <a:blip r:embed="rId3">
              <a:duotone>
                <a:prstClr val="black"/>
                <a:srgbClr val="60462E">
                  <a:tint val="45000"/>
                  <a:satMod val="400000"/>
                </a:srgbClr>
              </a:duotone>
              <a:extLst>
                <a:ext uri="{28A0092B-C50C-407E-A947-70E740481C1C}">
                  <a14:useLocalDpi xmlns:a14="http://schemas.microsoft.com/office/drawing/2010/main" val="0"/>
                </a:ext>
              </a:extLst>
            </a:blip>
            <a:srcRect/>
            <a:stretch/>
          </p:blipFill>
          <p:spPr>
            <a:xfrm>
              <a:off x="4551683" y="1810351"/>
              <a:ext cx="13740045" cy="10305033"/>
            </a:xfrm>
            <a:prstGeom prst="rect">
              <a:avLst/>
            </a:prstGeom>
          </p:spPr>
        </p:pic>
      </p:grpSp>
      <p:grpSp>
        <p:nvGrpSpPr>
          <p:cNvPr id="39" name="Group 38">
            <a:extLst>
              <a:ext uri="{FF2B5EF4-FFF2-40B4-BE49-F238E27FC236}">
                <a16:creationId xmlns:a16="http://schemas.microsoft.com/office/drawing/2014/main" id="{C2D0EA9B-6491-42E0-A0B4-5DB9085E646A}"/>
              </a:ext>
            </a:extLst>
          </p:cNvPr>
          <p:cNvGrpSpPr/>
          <p:nvPr/>
        </p:nvGrpSpPr>
        <p:grpSpPr>
          <a:xfrm>
            <a:off x="3907100" y="-7202440"/>
            <a:ext cx="26702976" cy="23401395"/>
            <a:chOff x="3897002" y="-7202439"/>
            <a:chExt cx="26702976" cy="23401395"/>
          </a:xfrm>
        </p:grpSpPr>
        <p:pic>
          <p:nvPicPr>
            <p:cNvPr id="31" name="Picture 30">
              <a:extLst>
                <a:ext uri="{FF2B5EF4-FFF2-40B4-BE49-F238E27FC236}">
                  <a16:creationId xmlns:a16="http://schemas.microsoft.com/office/drawing/2014/main" id="{8FF5F684-3B59-40E6-9492-66DF4C85505D}"/>
                </a:ext>
              </a:extLst>
            </p:cNvPr>
            <p:cNvPicPr>
              <a:picLocks noChangeAspect="1"/>
            </p:cNvPicPr>
            <p:nvPr/>
          </p:nvPicPr>
          <p:blipFill>
            <a:blip r:embed="rId2">
              <a:duotone>
                <a:prstClr val="black"/>
                <a:srgbClr val="866240">
                  <a:tint val="45000"/>
                  <a:satMod val="400000"/>
                </a:srgbClr>
              </a:duotone>
              <a:extLst>
                <a:ext uri="{28A0092B-C50C-407E-A947-70E740481C1C}">
                  <a14:useLocalDpi xmlns:a14="http://schemas.microsoft.com/office/drawing/2010/main" val="0"/>
                </a:ext>
              </a:extLst>
            </a:blip>
            <a:stretch>
              <a:fillRect/>
            </a:stretch>
          </p:blipFill>
          <p:spPr>
            <a:xfrm>
              <a:off x="3897002" y="-7202439"/>
              <a:ext cx="26702976" cy="23401395"/>
            </a:xfrm>
            <a:prstGeom prst="rect">
              <a:avLst/>
            </a:prstGeom>
          </p:spPr>
        </p:pic>
        <p:pic>
          <p:nvPicPr>
            <p:cNvPr id="32" name="Picture 31">
              <a:extLst>
                <a:ext uri="{FF2B5EF4-FFF2-40B4-BE49-F238E27FC236}">
                  <a16:creationId xmlns:a16="http://schemas.microsoft.com/office/drawing/2014/main" id="{3D3F7EFC-AC4C-4037-B213-5F285239D0E8}"/>
                </a:ext>
              </a:extLst>
            </p:cNvPr>
            <p:cNvPicPr>
              <a:picLocks noChangeAspect="1"/>
            </p:cNvPicPr>
            <p:nvPr/>
          </p:nvPicPr>
          <p:blipFill>
            <a:blip r:embed="rId3">
              <a:duotone>
                <a:prstClr val="black"/>
                <a:srgbClr val="866240">
                  <a:tint val="45000"/>
                  <a:satMod val="400000"/>
                </a:srgbClr>
              </a:duotone>
              <a:extLst>
                <a:ext uri="{28A0092B-C50C-407E-A947-70E740481C1C}">
                  <a14:useLocalDpi xmlns:a14="http://schemas.microsoft.com/office/drawing/2010/main" val="0"/>
                </a:ext>
              </a:extLst>
            </a:blip>
            <a:srcRect/>
            <a:stretch/>
          </p:blipFill>
          <p:spPr>
            <a:xfrm>
              <a:off x="12373648" y="1810351"/>
              <a:ext cx="13740045" cy="10305033"/>
            </a:xfrm>
            <a:prstGeom prst="rect">
              <a:avLst/>
            </a:prstGeom>
          </p:spPr>
        </p:pic>
      </p:grpSp>
      <p:pic>
        <p:nvPicPr>
          <p:cNvPr id="4" name="Segnaposto immagine 3">
            <a:extLst>
              <a:ext uri="{FF2B5EF4-FFF2-40B4-BE49-F238E27FC236}">
                <a16:creationId xmlns:a16="http://schemas.microsoft.com/office/drawing/2014/main" id="{48EFD632-94D1-153C-49A3-4041CE97EE9D}"/>
              </a:ext>
            </a:extLst>
          </p:cNvPr>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t="3171" b="3171"/>
          <a:stretch>
            <a:fillRect/>
          </a:stretch>
        </p:blipFill>
        <p:spPr/>
      </p:pic>
      <p:pic>
        <p:nvPicPr>
          <p:cNvPr id="8" name="Segnaposto immagine 7" descr="Immagine che contiene testo, screenshot, elettronico&#10;&#10;Descrizione generata automaticamente">
            <a:extLst>
              <a:ext uri="{FF2B5EF4-FFF2-40B4-BE49-F238E27FC236}">
                <a16:creationId xmlns:a16="http://schemas.microsoft.com/office/drawing/2014/main" id="{88089BAE-520A-E1A3-F46F-DDFCAD1AA9B9}"/>
              </a:ext>
            </a:extLst>
          </p:cNvPr>
          <p:cNvPicPr>
            <a:picLocks noGrp="1" noChangeAspect="1"/>
          </p:cNvPicPr>
          <p:nvPr>
            <p:ph type="pic" sz="quarter" idx="20"/>
          </p:nvPr>
        </p:nvPicPr>
        <p:blipFill>
          <a:blip r:embed="rId5">
            <a:extLst>
              <a:ext uri="{28A0092B-C50C-407E-A947-70E740481C1C}">
                <a14:useLocalDpi xmlns:a14="http://schemas.microsoft.com/office/drawing/2010/main" val="0"/>
              </a:ext>
            </a:extLst>
          </a:blip>
          <a:srcRect t="3171" b="3171"/>
          <a:stretch>
            <a:fillRect/>
          </a:stretch>
        </p:blipFill>
        <p:spPr>
          <a:xfrm>
            <a:off x="9999788" y="2448164"/>
            <a:ext cx="4197096" cy="8510756"/>
          </a:xfrm>
        </p:spPr>
      </p:pic>
      <p:pic>
        <p:nvPicPr>
          <p:cNvPr id="10" name="Segnaposto immagine 9" descr="Immagine che contiene testo&#10;&#10;Descrizione generata automaticamente">
            <a:extLst>
              <a:ext uri="{FF2B5EF4-FFF2-40B4-BE49-F238E27FC236}">
                <a16:creationId xmlns:a16="http://schemas.microsoft.com/office/drawing/2014/main" id="{71938503-9B6A-64DF-DA71-3B1694E0AD06}"/>
              </a:ext>
            </a:extLst>
          </p:cNvPr>
          <p:cNvPicPr>
            <a:picLocks noGrp="1" noChangeAspect="1"/>
          </p:cNvPicPr>
          <p:nvPr>
            <p:ph type="pic" sz="quarter" idx="21"/>
          </p:nvPr>
        </p:nvPicPr>
        <p:blipFill>
          <a:blip r:embed="rId6">
            <a:extLst>
              <a:ext uri="{28A0092B-C50C-407E-A947-70E740481C1C}">
                <a14:useLocalDpi xmlns:a14="http://schemas.microsoft.com/office/drawing/2010/main" val="0"/>
              </a:ext>
            </a:extLst>
          </a:blip>
          <a:srcRect t="3153" b="3153"/>
          <a:stretch>
            <a:fillRect/>
          </a:stretch>
        </p:blipFill>
        <p:spPr/>
      </p:pic>
      <p:cxnSp>
        <p:nvCxnSpPr>
          <p:cNvPr id="33" name="Straight Connector 6">
            <a:extLst>
              <a:ext uri="{FF2B5EF4-FFF2-40B4-BE49-F238E27FC236}">
                <a16:creationId xmlns:a16="http://schemas.microsoft.com/office/drawing/2014/main" id="{F493E85C-AB48-4A28-0A87-8660587B8B6C}"/>
              </a:ext>
            </a:extLst>
          </p:cNvPr>
          <p:cNvCxnSpPr>
            <a:cxnSpLocks/>
          </p:cNvCxnSpPr>
          <p:nvPr/>
        </p:nvCxnSpPr>
        <p:spPr>
          <a:xfrm>
            <a:off x="10286317" y="-553771"/>
            <a:ext cx="0" cy="1366374"/>
          </a:xfrm>
          <a:prstGeom prst="line">
            <a:avLst/>
          </a:prstGeom>
          <a:ln>
            <a:solidFill>
              <a:srgbClr val="E1E1E1"/>
            </a:solidFill>
          </a:ln>
        </p:spPr>
        <p:style>
          <a:lnRef idx="1">
            <a:schemeClr val="accent1"/>
          </a:lnRef>
          <a:fillRef idx="0">
            <a:schemeClr val="accent1"/>
          </a:fillRef>
          <a:effectRef idx="0">
            <a:schemeClr val="accent1"/>
          </a:effectRef>
          <a:fontRef idx="minor">
            <a:schemeClr val="tx1"/>
          </a:fontRef>
        </p:style>
      </p:cxnSp>
      <p:cxnSp>
        <p:nvCxnSpPr>
          <p:cNvPr id="40" name="Straight Connector 6">
            <a:extLst>
              <a:ext uri="{FF2B5EF4-FFF2-40B4-BE49-F238E27FC236}">
                <a16:creationId xmlns:a16="http://schemas.microsoft.com/office/drawing/2014/main" id="{B65EF327-C132-2CED-FD29-E014ACD689DD}"/>
              </a:ext>
            </a:extLst>
          </p:cNvPr>
          <p:cNvCxnSpPr/>
          <p:nvPr/>
        </p:nvCxnSpPr>
        <p:spPr>
          <a:xfrm>
            <a:off x="10286317" y="11834949"/>
            <a:ext cx="0" cy="3762102"/>
          </a:xfrm>
          <a:prstGeom prst="line">
            <a:avLst/>
          </a:prstGeom>
          <a:ln>
            <a:solidFill>
              <a:srgbClr val="E1E1E1"/>
            </a:solidFill>
          </a:ln>
        </p:spPr>
        <p:style>
          <a:lnRef idx="1">
            <a:schemeClr val="accent1"/>
          </a:lnRef>
          <a:fillRef idx="0">
            <a:schemeClr val="accent1"/>
          </a:fillRef>
          <a:effectRef idx="0">
            <a:schemeClr val="accent1"/>
          </a:effectRef>
          <a:fontRef idx="minor">
            <a:schemeClr val="tx1"/>
          </a:fontRef>
        </p:style>
      </p:cxnSp>
      <p:sp>
        <p:nvSpPr>
          <p:cNvPr id="42" name="TextBox 5">
            <a:extLst>
              <a:ext uri="{FF2B5EF4-FFF2-40B4-BE49-F238E27FC236}">
                <a16:creationId xmlns:a16="http://schemas.microsoft.com/office/drawing/2014/main" id="{1AD21D8C-07BE-CAAA-83EC-0128B78AC290}"/>
              </a:ext>
            </a:extLst>
          </p:cNvPr>
          <p:cNvSpPr txBox="1"/>
          <p:nvPr/>
        </p:nvSpPr>
        <p:spPr>
          <a:xfrm>
            <a:off x="11933952" y="656189"/>
            <a:ext cx="6560266" cy="230832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Visualizza</a:t>
            </a:r>
            <a:r>
              <a:rPr kumimoji="0" lang="en-US" sz="48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le </a:t>
            </a:r>
            <a:r>
              <a:rPr kumimoji="0" lang="en-US" sz="48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liste</a:t>
            </a:r>
            <a:r>
              <a:rPr kumimoji="0" lang="en-US" sz="48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48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dei</a:t>
            </a:r>
            <a:r>
              <a:rPr kumimoji="0" lang="en-US" sz="48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48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preferiti</a:t>
            </a:r>
            <a:r>
              <a:rPr kumimoji="0" lang="en-US" sz="48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48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che</a:t>
            </a:r>
            <a:r>
              <a:rPr kumimoji="0" lang="en-US" sz="48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48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hai</a:t>
            </a:r>
            <a:r>
              <a:rPr kumimoji="0" lang="en-US" sz="48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a:t>
            </a:r>
            <a:r>
              <a:rPr kumimoji="0" lang="en-US" sz="4800" b="0" i="0" u="none" strike="noStrike" kern="1200" cap="none" spc="0" normalizeH="0" baseline="0" noProof="0" dirty="0" err="1">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creato</a:t>
            </a:r>
            <a:endParaRPr kumimoji="0" lang="en-US" sz="4800" b="0" i="0" u="none" strike="noStrike" kern="1200" cap="none" spc="0" normalizeH="0" baseline="0" noProof="0" dirty="0">
              <a:ln>
                <a:noFill/>
              </a:ln>
              <a:solidFill>
                <a:srgbClr val="FCB736"/>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6870411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500" fill="hold"/>
                                        <p:tgtEl>
                                          <p:spTgt spid="37"/>
                                        </p:tgtEl>
                                        <p:attrNameLst>
                                          <p:attrName>ppt_x</p:attrName>
                                        </p:attrNameLst>
                                      </p:cBhvr>
                                      <p:tavLst>
                                        <p:tav tm="0">
                                          <p:val>
                                            <p:strVal val="1+#ppt_w/2"/>
                                          </p:val>
                                        </p:tav>
                                        <p:tav tm="100000">
                                          <p:val>
                                            <p:strVal val="#ppt_x"/>
                                          </p:val>
                                        </p:tav>
                                      </p:tavLst>
                                    </p:anim>
                                    <p:anim calcmode="lin" valueType="num">
                                      <p:cBhvr additive="base">
                                        <p:cTn id="8" dur="1500" fill="hold"/>
                                        <p:tgtEl>
                                          <p:spTgt spid="3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1500" fill="hold"/>
                                        <p:tgtEl>
                                          <p:spTgt spid="38"/>
                                        </p:tgtEl>
                                        <p:attrNameLst>
                                          <p:attrName>ppt_x</p:attrName>
                                        </p:attrNameLst>
                                      </p:cBhvr>
                                      <p:tavLst>
                                        <p:tav tm="0">
                                          <p:val>
                                            <p:strVal val="1+#ppt_w/2"/>
                                          </p:val>
                                        </p:tav>
                                        <p:tav tm="100000">
                                          <p:val>
                                            <p:strVal val="#ppt_x"/>
                                          </p:val>
                                        </p:tav>
                                      </p:tavLst>
                                    </p:anim>
                                    <p:anim calcmode="lin" valueType="num">
                                      <p:cBhvr additive="base">
                                        <p:cTn id="12" dur="1500" fill="hold"/>
                                        <p:tgtEl>
                                          <p:spTgt spid="38"/>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4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1500" fill="hold"/>
                                        <p:tgtEl>
                                          <p:spTgt spid="39"/>
                                        </p:tgtEl>
                                        <p:attrNameLst>
                                          <p:attrName>ppt_x</p:attrName>
                                        </p:attrNameLst>
                                      </p:cBhvr>
                                      <p:tavLst>
                                        <p:tav tm="0">
                                          <p:val>
                                            <p:strVal val="1+#ppt_w/2"/>
                                          </p:val>
                                        </p:tav>
                                        <p:tav tm="100000">
                                          <p:val>
                                            <p:strVal val="#ppt_x"/>
                                          </p:val>
                                        </p:tav>
                                      </p:tavLst>
                                    </p:anim>
                                    <p:anim calcmode="lin" valueType="num">
                                      <p:cBhvr additive="base">
                                        <p:cTn id="16" dur="1500" fill="hold"/>
                                        <p:tgtEl>
                                          <p:spTgt spid="39"/>
                                        </p:tgtEl>
                                        <p:attrNameLst>
                                          <p:attrName>ppt_y</p:attrName>
                                        </p:attrNameLst>
                                      </p:cBhvr>
                                      <p:tavLst>
                                        <p:tav tm="0">
                                          <p:val>
                                            <p:strVal val="#ppt_y"/>
                                          </p:val>
                                        </p:tav>
                                        <p:tav tm="100000">
                                          <p:val>
                                            <p:strVal val="#ppt_y"/>
                                          </p:val>
                                        </p:tav>
                                      </p:tavLst>
                                    </p:anim>
                                  </p:childTnLst>
                                </p:cTn>
                              </p:par>
                              <p:par>
                                <p:cTn id="17" presetID="22" presetClass="entr" presetSubtype="1"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1500"/>
                                        <p:tgtEl>
                                          <p:spTgt spid="33"/>
                                        </p:tgtEl>
                                      </p:cBhvr>
                                    </p:animEffect>
                                  </p:childTnLst>
                                </p:cTn>
                              </p:par>
                            </p:childTnLst>
                          </p:cTn>
                        </p:par>
                        <p:par>
                          <p:cTn id="20" fill="hold">
                            <p:stCondLst>
                              <p:cond delay="1900"/>
                            </p:stCondLst>
                            <p:childTnLst>
                              <p:par>
                                <p:cTn id="21" presetID="22" presetClass="entr" presetSubtype="1"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up)">
                                      <p:cBhvr>
                                        <p:cTn id="23" dur="1500"/>
                                        <p:tgtEl>
                                          <p:spTgt spid="40"/>
                                        </p:tgtEl>
                                      </p:cBhvr>
                                    </p:animEffect>
                                  </p:childTnLst>
                                </p:cTn>
                              </p:par>
                              <p:par>
                                <p:cTn id="24" presetID="2" presetClass="entr" presetSubtype="9" decel="10000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 calcmode="lin" valueType="num">
                                      <p:cBhvr additive="base">
                                        <p:cTn id="26" dur="1500" fill="hold"/>
                                        <p:tgtEl>
                                          <p:spTgt spid="41"/>
                                        </p:tgtEl>
                                        <p:attrNameLst>
                                          <p:attrName>ppt_x</p:attrName>
                                        </p:attrNameLst>
                                      </p:cBhvr>
                                      <p:tavLst>
                                        <p:tav tm="0">
                                          <p:val>
                                            <p:strVal val="0-#ppt_w/2"/>
                                          </p:val>
                                        </p:tav>
                                        <p:tav tm="100000">
                                          <p:val>
                                            <p:strVal val="#ppt_x"/>
                                          </p:val>
                                        </p:tav>
                                      </p:tavLst>
                                    </p:anim>
                                    <p:anim calcmode="lin" valueType="num">
                                      <p:cBhvr additive="base">
                                        <p:cTn id="27" dur="1500" fill="hold"/>
                                        <p:tgtEl>
                                          <p:spTgt spid="41"/>
                                        </p:tgtEl>
                                        <p:attrNameLst>
                                          <p:attrName>ppt_y</p:attrName>
                                        </p:attrNameLst>
                                      </p:cBhvr>
                                      <p:tavLst>
                                        <p:tav tm="0">
                                          <p:val>
                                            <p:strVal val="0-#ppt_h/2"/>
                                          </p:val>
                                        </p:tav>
                                        <p:tav tm="100000">
                                          <p:val>
                                            <p:strVal val="#ppt_y"/>
                                          </p:val>
                                        </p:tav>
                                      </p:tavLst>
                                    </p:anim>
                                  </p:childTnLst>
                                </p:cTn>
                              </p:par>
                              <p:par>
                                <p:cTn id="28" presetID="2" presetClass="entr" presetSubtype="2" decel="100000" fill="hold" grpId="0" nodeType="withEffect">
                                  <p:stCondLst>
                                    <p:cond delay="500"/>
                                  </p:stCondLst>
                                  <p:iterate type="wd">
                                    <p:tmPct val="10000"/>
                                  </p:iterate>
                                  <p:childTnLst>
                                    <p:set>
                                      <p:cBhvr>
                                        <p:cTn id="29" dur="1" fill="hold">
                                          <p:stCondLst>
                                            <p:cond delay="0"/>
                                          </p:stCondLst>
                                        </p:cTn>
                                        <p:tgtEl>
                                          <p:spTgt spid="42"/>
                                        </p:tgtEl>
                                        <p:attrNameLst>
                                          <p:attrName>style.visibility</p:attrName>
                                        </p:attrNameLst>
                                      </p:cBhvr>
                                      <p:to>
                                        <p:strVal val="visible"/>
                                      </p:to>
                                    </p:set>
                                    <p:anim calcmode="lin" valueType="num">
                                      <p:cBhvr additive="base">
                                        <p:cTn id="30" dur="1000" fill="hold"/>
                                        <p:tgtEl>
                                          <p:spTgt spid="42"/>
                                        </p:tgtEl>
                                        <p:attrNameLst>
                                          <p:attrName>ppt_x</p:attrName>
                                        </p:attrNameLst>
                                      </p:cBhvr>
                                      <p:tavLst>
                                        <p:tav tm="0">
                                          <p:val>
                                            <p:strVal val="1+#ppt_w/2"/>
                                          </p:val>
                                        </p:tav>
                                        <p:tav tm="100000">
                                          <p:val>
                                            <p:strVal val="#ppt_x"/>
                                          </p:val>
                                        </p:tav>
                                      </p:tavLst>
                                    </p:anim>
                                    <p:anim calcmode="lin" valueType="num">
                                      <p:cBhvr additive="base">
                                        <p:cTn id="31" dur="10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0462E"/>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83EB0B6-67AD-43A9-81EE-F216E9A18F45}"/>
              </a:ext>
            </a:extLst>
          </p:cNvPr>
          <p:cNvSpPr/>
          <p:nvPr/>
        </p:nvSpPr>
        <p:spPr>
          <a:xfrm>
            <a:off x="12891438" y="0"/>
            <a:ext cx="589936" cy="13716000"/>
          </a:xfrm>
          <a:prstGeom prst="rect">
            <a:avLst/>
          </a:prstGeom>
          <a:solidFill>
            <a:srgbClr val="131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0" name="Group 19">
            <a:extLst>
              <a:ext uri="{FF2B5EF4-FFF2-40B4-BE49-F238E27FC236}">
                <a16:creationId xmlns:a16="http://schemas.microsoft.com/office/drawing/2014/main" id="{D62EB193-7752-4C7B-93C5-77696AECFC1F}"/>
              </a:ext>
            </a:extLst>
          </p:cNvPr>
          <p:cNvGrpSpPr/>
          <p:nvPr/>
        </p:nvGrpSpPr>
        <p:grpSpPr>
          <a:xfrm>
            <a:off x="-543758" y="-10000487"/>
            <a:ext cx="28634118" cy="28315689"/>
            <a:chOff x="-8411248" y="-7200787"/>
            <a:chExt cx="23664560" cy="23401395"/>
          </a:xfrm>
        </p:grpSpPr>
        <p:pic>
          <p:nvPicPr>
            <p:cNvPr id="21" name="Picture 20">
              <a:extLst>
                <a:ext uri="{FF2B5EF4-FFF2-40B4-BE49-F238E27FC236}">
                  <a16:creationId xmlns:a16="http://schemas.microsoft.com/office/drawing/2014/main" id="{C94D7AD0-FF81-4F1A-9128-30A6E68A7629}"/>
                </a:ext>
              </a:extLst>
            </p:cNvPr>
            <p:cNvPicPr>
              <a:picLocks noChangeAspect="1"/>
            </p:cNvPicPr>
            <p:nvPr/>
          </p:nvPicPr>
          <p:blipFill rotWithShape="1">
            <a:blip r:embed="rId3">
              <a:extLst>
                <a:ext uri="{28A0092B-C50C-407E-A947-70E740481C1C}">
                  <a14:useLocalDpi xmlns:a14="http://schemas.microsoft.com/office/drawing/2010/main" val="0"/>
                </a:ext>
              </a:extLst>
            </a:blip>
            <a:srcRect l="11379"/>
            <a:stretch/>
          </p:blipFill>
          <p:spPr>
            <a:xfrm>
              <a:off x="-8411248" y="-7200787"/>
              <a:ext cx="23664560" cy="23401395"/>
            </a:xfrm>
            <a:prstGeom prst="rect">
              <a:avLst/>
            </a:prstGeom>
          </p:spPr>
        </p:pic>
        <p:pic>
          <p:nvPicPr>
            <p:cNvPr id="22" name="Picture 21">
              <a:extLst>
                <a:ext uri="{FF2B5EF4-FFF2-40B4-BE49-F238E27FC236}">
                  <a16:creationId xmlns:a16="http://schemas.microsoft.com/office/drawing/2014/main" id="{118D3E5D-69A2-4A78-AE55-20CB3562E050}"/>
                </a:ext>
              </a:extLst>
            </p:cNvPr>
            <p:cNvPicPr>
              <a:picLocks noChangeAspect="1"/>
            </p:cNvPicPr>
            <p:nvPr/>
          </p:nvPicPr>
          <p:blipFill>
            <a:blip r:embed="rId4">
              <a:duotone>
                <a:prstClr val="black"/>
                <a:srgbClr val="866240">
                  <a:tint val="45000"/>
                  <a:satMod val="400000"/>
                </a:srgbClr>
              </a:duotone>
              <a:extLst>
                <a:ext uri="{28A0092B-C50C-407E-A947-70E740481C1C}">
                  <a14:useLocalDpi xmlns:a14="http://schemas.microsoft.com/office/drawing/2010/main" val="0"/>
                </a:ext>
              </a:extLst>
            </a:blip>
            <a:srcRect/>
            <a:stretch/>
          </p:blipFill>
          <p:spPr>
            <a:xfrm>
              <a:off x="-2973019" y="1810351"/>
              <a:ext cx="13740045" cy="10305033"/>
            </a:xfrm>
            <a:prstGeom prst="rect">
              <a:avLst/>
            </a:prstGeom>
          </p:spPr>
        </p:pic>
      </p:grpSp>
      <p:pic>
        <p:nvPicPr>
          <p:cNvPr id="3" name="Segnaposto immagine 2">
            <a:extLst>
              <a:ext uri="{FF2B5EF4-FFF2-40B4-BE49-F238E27FC236}">
                <a16:creationId xmlns:a16="http://schemas.microsoft.com/office/drawing/2014/main" id="{76EFD6D3-C384-744F-A685-BFE34B9F03BE}"/>
              </a:ext>
            </a:extLst>
          </p:cNvPr>
          <p:cNvPicPr>
            <a:picLocks noGrp="1" noChangeAspect="1"/>
          </p:cNvPicPr>
          <p:nvPr>
            <p:ph type="pic" sz="quarter" idx="20"/>
          </p:nvPr>
        </p:nvPicPr>
        <p:blipFill>
          <a:blip r:embed="rId5">
            <a:extLst>
              <a:ext uri="{28A0092B-C50C-407E-A947-70E740481C1C}">
                <a14:useLocalDpi xmlns:a14="http://schemas.microsoft.com/office/drawing/2010/main" val="0"/>
              </a:ext>
            </a:extLst>
          </a:blip>
          <a:srcRect t="3166" b="3166"/>
          <a:stretch>
            <a:fillRect/>
          </a:stretch>
        </p:blipFill>
        <p:spPr>
          <a:xfrm>
            <a:off x="12566257" y="1752600"/>
            <a:ext cx="5134395" cy="10210800"/>
          </a:xfrm>
        </p:spPr>
      </p:pic>
      <p:sp>
        <p:nvSpPr>
          <p:cNvPr id="17" name="Rectangle 16">
            <a:extLst>
              <a:ext uri="{FF2B5EF4-FFF2-40B4-BE49-F238E27FC236}">
                <a16:creationId xmlns:a16="http://schemas.microsoft.com/office/drawing/2014/main" id="{A1638DE9-8793-40AC-A0AA-1B9320D881B8}"/>
              </a:ext>
            </a:extLst>
          </p:cNvPr>
          <p:cNvSpPr/>
          <p:nvPr/>
        </p:nvSpPr>
        <p:spPr>
          <a:xfrm>
            <a:off x="18143213" y="0"/>
            <a:ext cx="589936"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 name="Rectangle 16">
            <a:extLst>
              <a:ext uri="{FF2B5EF4-FFF2-40B4-BE49-F238E27FC236}">
                <a16:creationId xmlns:a16="http://schemas.microsoft.com/office/drawing/2014/main" id="{2E1760B5-091D-FF7E-B6F7-45B0258C716F}"/>
              </a:ext>
            </a:extLst>
          </p:cNvPr>
          <p:cNvSpPr/>
          <p:nvPr/>
        </p:nvSpPr>
        <p:spPr>
          <a:xfrm>
            <a:off x="18143213" y="0"/>
            <a:ext cx="589936" cy="13716000"/>
          </a:xfrm>
          <a:prstGeom prst="rect">
            <a:avLst/>
          </a:prstGeom>
          <a:solidFill>
            <a:srgbClr val="131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AE36745B-8A87-46A9-BCF3-E6A20BD3CA58}"/>
              </a:ext>
            </a:extLst>
          </p:cNvPr>
          <p:cNvSpPr/>
          <p:nvPr/>
        </p:nvSpPr>
        <p:spPr>
          <a:xfrm>
            <a:off x="0" y="0"/>
            <a:ext cx="8229600" cy="13716000"/>
          </a:xfrm>
          <a:prstGeom prst="rect">
            <a:avLst/>
          </a:prstGeom>
          <a:solidFill>
            <a:srgbClr val="131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1A0A2CF8-C6D6-4D78-8D99-489B4C5FE48E}"/>
              </a:ext>
            </a:extLst>
          </p:cNvPr>
          <p:cNvSpPr/>
          <p:nvPr/>
        </p:nvSpPr>
        <p:spPr>
          <a:xfrm>
            <a:off x="0" y="0"/>
            <a:ext cx="24387175" cy="990600"/>
          </a:xfrm>
          <a:prstGeom prst="rect">
            <a:avLst/>
          </a:prstGeom>
          <a:solidFill>
            <a:srgbClr val="131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B9805447-7689-4AAF-BAB5-32D962BFBE22}"/>
              </a:ext>
            </a:extLst>
          </p:cNvPr>
          <p:cNvSpPr/>
          <p:nvPr/>
        </p:nvSpPr>
        <p:spPr>
          <a:xfrm>
            <a:off x="0" y="12725400"/>
            <a:ext cx="24387175" cy="990600"/>
          </a:xfrm>
          <a:prstGeom prst="rect">
            <a:avLst/>
          </a:prstGeom>
          <a:solidFill>
            <a:srgbClr val="131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04262821-1406-4AD3-A7E8-CD2C96248CD7}"/>
              </a:ext>
            </a:extLst>
          </p:cNvPr>
          <p:cNvSpPr txBox="1"/>
          <p:nvPr/>
        </p:nvSpPr>
        <p:spPr>
          <a:xfrm>
            <a:off x="2714282" y="2987808"/>
            <a:ext cx="5059078"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err="1">
                <a:ln>
                  <a:noFill/>
                </a:ln>
                <a:solidFill>
                  <a:srgbClr val="E1E1E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TasteIt</a:t>
            </a:r>
            <a:endParaRPr kumimoji="0" lang="en-US" sz="6000" b="0" i="0" u="none" strike="noStrike" kern="1200" cap="none" spc="0" normalizeH="0" baseline="0" noProof="0" dirty="0">
              <a:ln>
                <a:noFill/>
              </a:ln>
              <a:solidFill>
                <a:srgbClr val="E1E1E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solidFill>
                  <a:srgbClr val="E1E1E1"/>
                </a:solidFill>
                <a:latin typeface="Open Sans Extrabold" panose="020B0906030804020204" pitchFamily="34" charset="0"/>
                <a:ea typeface="Open Sans Extrabold" panose="020B0906030804020204" pitchFamily="34" charset="0"/>
                <a:cs typeface="Open Sans Extrabold" panose="020B0906030804020204" pitchFamily="34" charset="0"/>
              </a:rPr>
              <a:t>@paolopertino</a:t>
            </a:r>
            <a:endParaRPr kumimoji="0" lang="en-US" sz="2400" b="0" i="0" u="none" strike="noStrike" kern="1200" cap="none" spc="0" normalizeH="0" baseline="0" noProof="0" dirty="0">
              <a:ln>
                <a:noFill/>
              </a:ln>
              <a:solidFill>
                <a:srgbClr val="E1E1E1"/>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8" name="Rectangle 17">
            <a:extLst>
              <a:ext uri="{FF2B5EF4-FFF2-40B4-BE49-F238E27FC236}">
                <a16:creationId xmlns:a16="http://schemas.microsoft.com/office/drawing/2014/main" id="{EB801EDB-19D5-475D-9EDE-D2B3FC3ED294}"/>
              </a:ext>
            </a:extLst>
          </p:cNvPr>
          <p:cNvSpPr/>
          <p:nvPr/>
        </p:nvSpPr>
        <p:spPr>
          <a:xfrm>
            <a:off x="23394988" y="0"/>
            <a:ext cx="992187" cy="137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8" name="TextBox 27">
            <a:hlinkClick r:id="rId6"/>
            <a:extLst>
              <a:ext uri="{FF2B5EF4-FFF2-40B4-BE49-F238E27FC236}">
                <a16:creationId xmlns:a16="http://schemas.microsoft.com/office/drawing/2014/main" id="{C6FF8AE1-8290-4A60-BE7B-948703F33777}"/>
              </a:ext>
            </a:extLst>
          </p:cNvPr>
          <p:cNvSpPr txBox="1"/>
          <p:nvPr/>
        </p:nvSpPr>
        <p:spPr>
          <a:xfrm>
            <a:off x="1284221" y="2833919"/>
            <a:ext cx="1047985" cy="132343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E1E1E1"/>
                </a:solidFill>
                <a:effectLst/>
                <a:uLnTx/>
                <a:uFillTx/>
                <a:latin typeface="Designball-Social-01" pitchFamily="2" charset="0"/>
              </a:rPr>
              <a:t>X</a:t>
            </a:r>
          </a:p>
        </p:txBody>
      </p:sp>
      <p:sp>
        <p:nvSpPr>
          <p:cNvPr id="15" name="Rectangle 17">
            <a:extLst>
              <a:ext uri="{FF2B5EF4-FFF2-40B4-BE49-F238E27FC236}">
                <a16:creationId xmlns:a16="http://schemas.microsoft.com/office/drawing/2014/main" id="{1E59327D-EA11-C22E-E91F-3592AD0B84D3}"/>
              </a:ext>
            </a:extLst>
          </p:cNvPr>
          <p:cNvSpPr/>
          <p:nvPr/>
        </p:nvSpPr>
        <p:spPr>
          <a:xfrm>
            <a:off x="23394989" y="0"/>
            <a:ext cx="992187" cy="13716000"/>
          </a:xfrm>
          <a:prstGeom prst="rect">
            <a:avLst/>
          </a:prstGeom>
          <a:solidFill>
            <a:srgbClr val="131D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4" name="Immagine 3">
            <a:extLst>
              <a:ext uri="{FF2B5EF4-FFF2-40B4-BE49-F238E27FC236}">
                <a16:creationId xmlns:a16="http://schemas.microsoft.com/office/drawing/2014/main" id="{A9B1A0E9-CB84-BA06-35CF-580EAFA151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620" y="-1210057"/>
            <a:ext cx="8812839" cy="19078957"/>
          </a:xfrm>
          <a:prstGeom prst="rect">
            <a:avLst/>
          </a:prstGeom>
        </p:spPr>
      </p:pic>
      <p:sp>
        <p:nvSpPr>
          <p:cNvPr id="26" name="Parallelogram 4">
            <a:extLst>
              <a:ext uri="{FF2B5EF4-FFF2-40B4-BE49-F238E27FC236}">
                <a16:creationId xmlns:a16="http://schemas.microsoft.com/office/drawing/2014/main" id="{EC2D64EF-434B-A2C7-0B12-173C053D486E}"/>
              </a:ext>
            </a:extLst>
          </p:cNvPr>
          <p:cNvSpPr/>
          <p:nvPr/>
        </p:nvSpPr>
        <p:spPr>
          <a:xfrm>
            <a:off x="1126129" y="-446302"/>
            <a:ext cx="9779019" cy="3750644"/>
          </a:xfrm>
          <a:custGeom>
            <a:avLst/>
            <a:gdLst>
              <a:gd name="connsiteX0" fmla="*/ 0 w 2808312"/>
              <a:gd name="connsiteY0" fmla="*/ 1584176 h 1584176"/>
              <a:gd name="connsiteX1" fmla="*/ 948494 w 2808312"/>
              <a:gd name="connsiteY1" fmla="*/ 0 h 1584176"/>
              <a:gd name="connsiteX2" fmla="*/ 2808312 w 2808312"/>
              <a:gd name="connsiteY2" fmla="*/ 0 h 1584176"/>
              <a:gd name="connsiteX3" fmla="*/ 1859818 w 2808312"/>
              <a:gd name="connsiteY3" fmla="*/ 1584176 h 1584176"/>
              <a:gd name="connsiteX4" fmla="*/ 0 w 2808312"/>
              <a:gd name="connsiteY4" fmla="*/ 1584176 h 1584176"/>
              <a:gd name="connsiteX0" fmla="*/ 1859818 w 2808312"/>
              <a:gd name="connsiteY0" fmla="*/ 1584176 h 1675616"/>
              <a:gd name="connsiteX1" fmla="*/ 0 w 2808312"/>
              <a:gd name="connsiteY1" fmla="*/ 1584176 h 1675616"/>
              <a:gd name="connsiteX2" fmla="*/ 948494 w 2808312"/>
              <a:gd name="connsiteY2" fmla="*/ 0 h 1675616"/>
              <a:gd name="connsiteX3" fmla="*/ 2808312 w 2808312"/>
              <a:gd name="connsiteY3" fmla="*/ 0 h 1675616"/>
              <a:gd name="connsiteX4" fmla="*/ 1951258 w 2808312"/>
              <a:gd name="connsiteY4" fmla="*/ 1675616 h 1675616"/>
              <a:gd name="connsiteX0" fmla="*/ 1859818 w 2808312"/>
              <a:gd name="connsiteY0" fmla="*/ 1584176 h 1584176"/>
              <a:gd name="connsiteX1" fmla="*/ 0 w 2808312"/>
              <a:gd name="connsiteY1" fmla="*/ 1584176 h 1584176"/>
              <a:gd name="connsiteX2" fmla="*/ 948494 w 2808312"/>
              <a:gd name="connsiteY2" fmla="*/ 0 h 1584176"/>
              <a:gd name="connsiteX3" fmla="*/ 2808312 w 2808312"/>
              <a:gd name="connsiteY3" fmla="*/ 0 h 1584176"/>
              <a:gd name="connsiteX0" fmla="*/ 0 w 2808312"/>
              <a:gd name="connsiteY0" fmla="*/ 1584176 h 1584176"/>
              <a:gd name="connsiteX1" fmla="*/ 948494 w 2808312"/>
              <a:gd name="connsiteY1" fmla="*/ 0 h 1584176"/>
              <a:gd name="connsiteX2" fmla="*/ 2808312 w 2808312"/>
              <a:gd name="connsiteY2" fmla="*/ 0 h 1584176"/>
              <a:gd name="connsiteX0" fmla="*/ 0 w 2808312"/>
              <a:gd name="connsiteY0" fmla="*/ 1728485 h 1728485"/>
              <a:gd name="connsiteX1" fmla="*/ 948494 w 2808312"/>
              <a:gd name="connsiteY1" fmla="*/ 144309 h 1728485"/>
              <a:gd name="connsiteX2" fmla="*/ 2808312 w 2808312"/>
              <a:gd name="connsiteY2" fmla="*/ 144309 h 1728485"/>
              <a:gd name="connsiteX0" fmla="*/ 0 w 2808312"/>
              <a:gd name="connsiteY0" fmla="*/ 1584176 h 1584176"/>
              <a:gd name="connsiteX1" fmla="*/ 711368 w 2808312"/>
              <a:gd name="connsiteY1" fmla="*/ 517891 h 1584176"/>
              <a:gd name="connsiteX2" fmla="*/ 2808312 w 2808312"/>
              <a:gd name="connsiteY2" fmla="*/ 0 h 1584176"/>
              <a:gd name="connsiteX0" fmla="*/ 0 w 2808312"/>
              <a:gd name="connsiteY0" fmla="*/ 1584176 h 1584176"/>
              <a:gd name="connsiteX1" fmla="*/ 711368 w 2808312"/>
              <a:gd name="connsiteY1" fmla="*/ 517891 h 1584176"/>
              <a:gd name="connsiteX2" fmla="*/ 1739600 w 2808312"/>
              <a:gd name="connsiteY2" fmla="*/ 130096 h 1584176"/>
              <a:gd name="connsiteX3" fmla="*/ 2808312 w 2808312"/>
              <a:gd name="connsiteY3" fmla="*/ 0 h 1584176"/>
              <a:gd name="connsiteX0" fmla="*/ 0 w 2808312"/>
              <a:gd name="connsiteY0" fmla="*/ 1584176 h 1584176"/>
              <a:gd name="connsiteX1" fmla="*/ 711368 w 2808312"/>
              <a:gd name="connsiteY1" fmla="*/ 517891 h 1584176"/>
              <a:gd name="connsiteX2" fmla="*/ 1881876 w 2808312"/>
              <a:gd name="connsiteY2" fmla="*/ 309366 h 1584176"/>
              <a:gd name="connsiteX3" fmla="*/ 2808312 w 2808312"/>
              <a:gd name="connsiteY3" fmla="*/ 0 h 1584176"/>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23260"/>
              <a:gd name="connsiteY0" fmla="*/ 1872999 h 1872999"/>
              <a:gd name="connsiteX1" fmla="*/ 711368 w 2023260"/>
              <a:gd name="connsiteY1" fmla="*/ 806714 h 1872999"/>
              <a:gd name="connsiteX2" fmla="*/ 1881876 w 2023260"/>
              <a:gd name="connsiteY2" fmla="*/ 598189 h 1872999"/>
              <a:gd name="connsiteX3" fmla="*/ 1978369 w 2023260"/>
              <a:gd name="connsiteY3" fmla="*/ 0 h 1872999"/>
              <a:gd name="connsiteX0" fmla="*/ 0 w 2069674"/>
              <a:gd name="connsiteY0" fmla="*/ 1872999 h 1872999"/>
              <a:gd name="connsiteX1" fmla="*/ 711368 w 2069674"/>
              <a:gd name="connsiteY1" fmla="*/ 806714 h 1872999"/>
              <a:gd name="connsiteX2" fmla="*/ 1881876 w 2069674"/>
              <a:gd name="connsiteY2" fmla="*/ 598189 h 1872999"/>
              <a:gd name="connsiteX3" fmla="*/ 1978369 w 2069674"/>
              <a:gd name="connsiteY3" fmla="*/ 0 h 1872999"/>
              <a:gd name="connsiteX0" fmla="*/ 0 w 1980086"/>
              <a:gd name="connsiteY0" fmla="*/ 1872999 h 1872999"/>
              <a:gd name="connsiteX1" fmla="*/ 711368 w 1980086"/>
              <a:gd name="connsiteY1" fmla="*/ 806714 h 1872999"/>
              <a:gd name="connsiteX2" fmla="*/ 1621037 w 1980086"/>
              <a:gd name="connsiteY2" fmla="*/ 639272 h 1872999"/>
              <a:gd name="connsiteX3" fmla="*/ 1978369 w 1980086"/>
              <a:gd name="connsiteY3" fmla="*/ 0 h 1872999"/>
              <a:gd name="connsiteX0" fmla="*/ 0 w 1978701"/>
              <a:gd name="connsiteY0" fmla="*/ 1872999 h 1872999"/>
              <a:gd name="connsiteX1" fmla="*/ 711368 w 1978701"/>
              <a:gd name="connsiteY1" fmla="*/ 806714 h 1872999"/>
              <a:gd name="connsiteX2" fmla="*/ 1449861 w 1978701"/>
              <a:gd name="connsiteY2" fmla="*/ 639272 h 1872999"/>
              <a:gd name="connsiteX3" fmla="*/ 1978369 w 1978701"/>
              <a:gd name="connsiteY3" fmla="*/ 0 h 1872999"/>
              <a:gd name="connsiteX0" fmla="*/ 0 w 1978701"/>
              <a:gd name="connsiteY0" fmla="*/ 1872999 h 1872999"/>
              <a:gd name="connsiteX1" fmla="*/ 711368 w 1978701"/>
              <a:gd name="connsiteY1" fmla="*/ 1007563 h 1872999"/>
              <a:gd name="connsiteX2" fmla="*/ 1449861 w 1978701"/>
              <a:gd name="connsiteY2" fmla="*/ 639272 h 1872999"/>
              <a:gd name="connsiteX3" fmla="*/ 1978369 w 1978701"/>
              <a:gd name="connsiteY3" fmla="*/ 0 h 1872999"/>
              <a:gd name="connsiteX0" fmla="*/ 178997 w 1368659"/>
              <a:gd name="connsiteY0" fmla="*/ 1776553 h 1776553"/>
              <a:gd name="connsiteX1" fmla="*/ 101326 w 1368659"/>
              <a:gd name="connsiteY1" fmla="*/ 1007563 h 1776553"/>
              <a:gd name="connsiteX2" fmla="*/ 839819 w 1368659"/>
              <a:gd name="connsiteY2" fmla="*/ 639272 h 1776553"/>
              <a:gd name="connsiteX3" fmla="*/ 1368327 w 1368659"/>
              <a:gd name="connsiteY3" fmla="*/ 0 h 1776553"/>
              <a:gd name="connsiteX0" fmla="*/ 178997 w 1532180"/>
              <a:gd name="connsiteY0" fmla="*/ 1513853 h 1513853"/>
              <a:gd name="connsiteX1" fmla="*/ 101326 w 1532180"/>
              <a:gd name="connsiteY1" fmla="*/ 744863 h 1513853"/>
              <a:gd name="connsiteX2" fmla="*/ 839819 w 1532180"/>
              <a:gd name="connsiteY2" fmla="*/ 376572 h 1513853"/>
              <a:gd name="connsiteX3" fmla="*/ 1531998 w 1532180"/>
              <a:gd name="connsiteY3" fmla="*/ 0 h 1513853"/>
              <a:gd name="connsiteX0" fmla="*/ 178997 w 1531998"/>
              <a:gd name="connsiteY0" fmla="*/ 1513853 h 1513853"/>
              <a:gd name="connsiteX1" fmla="*/ 101326 w 1531998"/>
              <a:gd name="connsiteY1" fmla="*/ 744863 h 1513853"/>
              <a:gd name="connsiteX2" fmla="*/ 839819 w 1531998"/>
              <a:gd name="connsiteY2" fmla="*/ 376572 h 1513853"/>
              <a:gd name="connsiteX3" fmla="*/ 1531998 w 1531998"/>
              <a:gd name="connsiteY3" fmla="*/ 0 h 1513853"/>
              <a:gd name="connsiteX0" fmla="*/ 0 w 5532407"/>
              <a:gd name="connsiteY0" fmla="*/ 941402 h 941402"/>
              <a:gd name="connsiteX1" fmla="*/ 4101735 w 5532407"/>
              <a:gd name="connsiteY1" fmla="*/ 744863 h 941402"/>
              <a:gd name="connsiteX2" fmla="*/ 4840228 w 5532407"/>
              <a:gd name="connsiteY2" fmla="*/ 376572 h 941402"/>
              <a:gd name="connsiteX3" fmla="*/ 5532407 w 5532407"/>
              <a:gd name="connsiteY3" fmla="*/ 0 h 941402"/>
              <a:gd name="connsiteX0" fmla="*/ 0 w 5532407"/>
              <a:gd name="connsiteY0" fmla="*/ 941402 h 941402"/>
              <a:gd name="connsiteX1" fmla="*/ 2571480 w 5532407"/>
              <a:gd name="connsiteY1" fmla="*/ 578782 h 941402"/>
              <a:gd name="connsiteX2" fmla="*/ 4840228 w 5532407"/>
              <a:gd name="connsiteY2" fmla="*/ 376572 h 941402"/>
              <a:gd name="connsiteX3" fmla="*/ 5532407 w 5532407"/>
              <a:gd name="connsiteY3" fmla="*/ 0 h 941402"/>
              <a:gd name="connsiteX0" fmla="*/ 0 w 5532407"/>
              <a:gd name="connsiteY0" fmla="*/ 941402 h 941402"/>
              <a:gd name="connsiteX1" fmla="*/ 2571480 w 5532407"/>
              <a:gd name="connsiteY1" fmla="*/ 578782 h 941402"/>
              <a:gd name="connsiteX2" fmla="*/ 4840228 w 5532407"/>
              <a:gd name="connsiteY2" fmla="*/ 376572 h 941402"/>
              <a:gd name="connsiteX3" fmla="*/ 5532407 w 5532407"/>
              <a:gd name="connsiteY3" fmla="*/ 0 h 941402"/>
              <a:gd name="connsiteX0" fmla="*/ 0 w 5532407"/>
              <a:gd name="connsiteY0" fmla="*/ 941402 h 941402"/>
              <a:gd name="connsiteX1" fmla="*/ 2571480 w 5532407"/>
              <a:gd name="connsiteY1" fmla="*/ 578782 h 941402"/>
              <a:gd name="connsiteX2" fmla="*/ 4840228 w 5532407"/>
              <a:gd name="connsiteY2" fmla="*/ 376572 h 941402"/>
              <a:gd name="connsiteX3" fmla="*/ 5532407 w 5532407"/>
              <a:gd name="connsiteY3" fmla="*/ 0 h 941402"/>
              <a:gd name="connsiteX0" fmla="*/ 0 w 5532407"/>
              <a:gd name="connsiteY0" fmla="*/ 941402 h 941402"/>
              <a:gd name="connsiteX1" fmla="*/ 2571480 w 5532407"/>
              <a:gd name="connsiteY1" fmla="*/ 578782 h 941402"/>
              <a:gd name="connsiteX2" fmla="*/ 5218678 w 5532407"/>
              <a:gd name="connsiteY2" fmla="*/ 553254 h 941402"/>
              <a:gd name="connsiteX3" fmla="*/ 5532407 w 5532407"/>
              <a:gd name="connsiteY3" fmla="*/ 0 h 941402"/>
              <a:gd name="connsiteX0" fmla="*/ 0 w 5532407"/>
              <a:gd name="connsiteY0" fmla="*/ 941402 h 941402"/>
              <a:gd name="connsiteX1" fmla="*/ 2612616 w 5532407"/>
              <a:gd name="connsiteY1" fmla="*/ 575248 h 941402"/>
              <a:gd name="connsiteX2" fmla="*/ 5218678 w 5532407"/>
              <a:gd name="connsiteY2" fmla="*/ 553254 h 941402"/>
              <a:gd name="connsiteX3" fmla="*/ 5532407 w 5532407"/>
              <a:gd name="connsiteY3" fmla="*/ 0 h 941402"/>
              <a:gd name="connsiteX0" fmla="*/ 0 w 5532407"/>
              <a:gd name="connsiteY0" fmla="*/ 941402 h 941402"/>
              <a:gd name="connsiteX1" fmla="*/ 2612616 w 5532407"/>
              <a:gd name="connsiteY1" fmla="*/ 575248 h 941402"/>
              <a:gd name="connsiteX2" fmla="*/ 5218678 w 5532407"/>
              <a:gd name="connsiteY2" fmla="*/ 553254 h 941402"/>
              <a:gd name="connsiteX3" fmla="*/ 5532407 w 5532407"/>
              <a:gd name="connsiteY3" fmla="*/ 0 h 941402"/>
              <a:gd name="connsiteX0" fmla="*/ 0 w 5532407"/>
              <a:gd name="connsiteY0" fmla="*/ 941402 h 941402"/>
              <a:gd name="connsiteX1" fmla="*/ 2612616 w 5532407"/>
              <a:gd name="connsiteY1" fmla="*/ 575248 h 941402"/>
              <a:gd name="connsiteX2" fmla="*/ 5218678 w 5532407"/>
              <a:gd name="connsiteY2" fmla="*/ 553254 h 941402"/>
              <a:gd name="connsiteX3" fmla="*/ 5532407 w 5532407"/>
              <a:gd name="connsiteY3" fmla="*/ 0 h 941402"/>
              <a:gd name="connsiteX0" fmla="*/ 0 w 5639360"/>
              <a:gd name="connsiteY0" fmla="*/ 906065 h 906065"/>
              <a:gd name="connsiteX1" fmla="*/ 2719569 w 5639360"/>
              <a:gd name="connsiteY1" fmla="*/ 575248 h 906065"/>
              <a:gd name="connsiteX2" fmla="*/ 5325631 w 5639360"/>
              <a:gd name="connsiteY2" fmla="*/ 553254 h 906065"/>
              <a:gd name="connsiteX3" fmla="*/ 5639360 w 5639360"/>
              <a:gd name="connsiteY3" fmla="*/ 0 h 906065"/>
              <a:gd name="connsiteX0" fmla="*/ 71853 w 5711213"/>
              <a:gd name="connsiteY0" fmla="*/ 906065 h 906065"/>
              <a:gd name="connsiteX1" fmla="*/ 2791422 w 5711213"/>
              <a:gd name="connsiteY1" fmla="*/ 575248 h 906065"/>
              <a:gd name="connsiteX2" fmla="*/ 5397484 w 5711213"/>
              <a:gd name="connsiteY2" fmla="*/ 553254 h 906065"/>
              <a:gd name="connsiteX3" fmla="*/ 5711213 w 5711213"/>
              <a:gd name="connsiteY3" fmla="*/ 0 h 906065"/>
              <a:gd name="connsiteX0" fmla="*/ 76483 w 5543072"/>
              <a:gd name="connsiteY0" fmla="*/ 913132 h 913132"/>
              <a:gd name="connsiteX1" fmla="*/ 2623281 w 5543072"/>
              <a:gd name="connsiteY1" fmla="*/ 575248 h 913132"/>
              <a:gd name="connsiteX2" fmla="*/ 5229343 w 5543072"/>
              <a:gd name="connsiteY2" fmla="*/ 553254 h 913132"/>
              <a:gd name="connsiteX3" fmla="*/ 5543072 w 5543072"/>
              <a:gd name="connsiteY3" fmla="*/ 0 h 913132"/>
              <a:gd name="connsiteX0" fmla="*/ 76483 w 5543072"/>
              <a:gd name="connsiteY0" fmla="*/ 913132 h 913132"/>
              <a:gd name="connsiteX1" fmla="*/ 2623281 w 5543072"/>
              <a:gd name="connsiteY1" fmla="*/ 575248 h 913132"/>
              <a:gd name="connsiteX2" fmla="*/ 5229343 w 5543072"/>
              <a:gd name="connsiteY2" fmla="*/ 553254 h 913132"/>
              <a:gd name="connsiteX3" fmla="*/ 5543072 w 5543072"/>
              <a:gd name="connsiteY3" fmla="*/ 0 h 913132"/>
              <a:gd name="connsiteX0" fmla="*/ 76483 w 5543072"/>
              <a:gd name="connsiteY0" fmla="*/ 913132 h 913132"/>
              <a:gd name="connsiteX1" fmla="*/ 2623281 w 5543072"/>
              <a:gd name="connsiteY1" fmla="*/ 614118 h 913132"/>
              <a:gd name="connsiteX2" fmla="*/ 5229343 w 5543072"/>
              <a:gd name="connsiteY2" fmla="*/ 553254 h 913132"/>
              <a:gd name="connsiteX3" fmla="*/ 5543072 w 5543072"/>
              <a:gd name="connsiteY3" fmla="*/ 0 h 913132"/>
              <a:gd name="connsiteX0" fmla="*/ 76483 w 5543072"/>
              <a:gd name="connsiteY0" fmla="*/ 913132 h 913132"/>
              <a:gd name="connsiteX1" fmla="*/ 2623281 w 5543072"/>
              <a:gd name="connsiteY1" fmla="*/ 614118 h 913132"/>
              <a:gd name="connsiteX2" fmla="*/ 5229343 w 5543072"/>
              <a:gd name="connsiteY2" fmla="*/ 553254 h 913132"/>
              <a:gd name="connsiteX3" fmla="*/ 5543072 w 5543072"/>
              <a:gd name="connsiteY3" fmla="*/ 0 h 913132"/>
              <a:gd name="connsiteX0" fmla="*/ 76483 w 5543072"/>
              <a:gd name="connsiteY0" fmla="*/ 913132 h 913132"/>
              <a:gd name="connsiteX1" fmla="*/ 2623281 w 5543072"/>
              <a:gd name="connsiteY1" fmla="*/ 614118 h 913132"/>
              <a:gd name="connsiteX2" fmla="*/ 5221115 w 5543072"/>
              <a:gd name="connsiteY2" fmla="*/ 507317 h 913132"/>
              <a:gd name="connsiteX3" fmla="*/ 5543072 w 5543072"/>
              <a:gd name="connsiteY3" fmla="*/ 0 h 913132"/>
              <a:gd name="connsiteX0" fmla="*/ 76483 w 5543072"/>
              <a:gd name="connsiteY0" fmla="*/ 913132 h 913132"/>
              <a:gd name="connsiteX1" fmla="*/ 2623281 w 5543072"/>
              <a:gd name="connsiteY1" fmla="*/ 614118 h 913132"/>
              <a:gd name="connsiteX2" fmla="*/ 5221115 w 5543072"/>
              <a:gd name="connsiteY2" fmla="*/ 507317 h 913132"/>
              <a:gd name="connsiteX3" fmla="*/ 5543072 w 5543072"/>
              <a:gd name="connsiteY3" fmla="*/ 0 h 913132"/>
              <a:gd name="connsiteX0" fmla="*/ 76483 w 5543072"/>
              <a:gd name="connsiteY0" fmla="*/ 913132 h 913132"/>
              <a:gd name="connsiteX1" fmla="*/ 2623281 w 5543072"/>
              <a:gd name="connsiteY1" fmla="*/ 614118 h 913132"/>
              <a:gd name="connsiteX2" fmla="*/ 5221115 w 5543072"/>
              <a:gd name="connsiteY2" fmla="*/ 507317 h 913132"/>
              <a:gd name="connsiteX3" fmla="*/ 5543072 w 5543072"/>
              <a:gd name="connsiteY3" fmla="*/ 0 h 913132"/>
              <a:gd name="connsiteX0" fmla="*/ 76483 w 5543072"/>
              <a:gd name="connsiteY0" fmla="*/ 913132 h 913132"/>
              <a:gd name="connsiteX1" fmla="*/ 2623281 w 5543072"/>
              <a:gd name="connsiteY1" fmla="*/ 614118 h 913132"/>
              <a:gd name="connsiteX2" fmla="*/ 5221115 w 5543072"/>
              <a:gd name="connsiteY2" fmla="*/ 507317 h 913132"/>
              <a:gd name="connsiteX3" fmla="*/ 5543072 w 5543072"/>
              <a:gd name="connsiteY3" fmla="*/ 0 h 913132"/>
            </a:gdLst>
            <a:ahLst/>
            <a:cxnLst>
              <a:cxn ang="0">
                <a:pos x="connsiteX0" y="connsiteY0"/>
              </a:cxn>
              <a:cxn ang="0">
                <a:pos x="connsiteX1" y="connsiteY1"/>
              </a:cxn>
              <a:cxn ang="0">
                <a:pos x="connsiteX2" y="connsiteY2"/>
              </a:cxn>
              <a:cxn ang="0">
                <a:pos x="connsiteX3" y="connsiteY3"/>
              </a:cxn>
            </a:cxnLst>
            <a:rect l="l" t="t" r="r" b="b"/>
            <a:pathLst>
              <a:path w="5543072" h="913132">
                <a:moveTo>
                  <a:pt x="76483" y="913132"/>
                </a:moveTo>
                <a:cubicBezTo>
                  <a:pt x="-443294" y="638978"/>
                  <a:pt x="1827697" y="648204"/>
                  <a:pt x="2623281" y="614118"/>
                </a:cubicBezTo>
                <a:cubicBezTo>
                  <a:pt x="3480890" y="580256"/>
                  <a:pt x="4764671" y="583032"/>
                  <a:pt x="5221115" y="507317"/>
                </a:cubicBezTo>
                <a:cubicBezTo>
                  <a:pt x="5611742" y="371531"/>
                  <a:pt x="5522673" y="339907"/>
                  <a:pt x="5543072" y="0"/>
                </a:cubicBezTo>
              </a:path>
            </a:pathLst>
          </a:custGeom>
          <a:ln>
            <a:headEnd type="oval"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Open Sans Light"/>
              <a:ea typeface="+mn-ea"/>
              <a:cs typeface="+mn-cs"/>
            </a:endParaRPr>
          </a:p>
        </p:txBody>
      </p:sp>
    </p:spTree>
    <p:extLst>
      <p:ext uri="{BB962C8B-B14F-4D97-AF65-F5344CB8AC3E}">
        <p14:creationId xmlns:p14="http://schemas.microsoft.com/office/powerpoint/2010/main" val="32948063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500" fill="hold"/>
                                        <p:tgtEl>
                                          <p:spTgt spid="20"/>
                                        </p:tgtEl>
                                        <p:attrNameLst>
                                          <p:attrName>ppt_x</p:attrName>
                                        </p:attrNameLst>
                                      </p:cBhvr>
                                      <p:tavLst>
                                        <p:tav tm="0">
                                          <p:val>
                                            <p:strVal val="1+#ppt_w/2"/>
                                          </p:val>
                                        </p:tav>
                                        <p:tav tm="100000">
                                          <p:val>
                                            <p:strVal val="#ppt_x"/>
                                          </p:val>
                                        </p:tav>
                                      </p:tavLst>
                                    </p:anim>
                                    <p:anim calcmode="lin" valueType="num">
                                      <p:cBhvr additive="base">
                                        <p:cTn id="12" dur="1500" fill="hold"/>
                                        <p:tgtEl>
                                          <p:spTgt spid="20"/>
                                        </p:tgtEl>
                                        <p:attrNameLst>
                                          <p:attrName>ppt_y</p:attrName>
                                        </p:attrNameLst>
                                      </p:cBhvr>
                                      <p:tavLst>
                                        <p:tav tm="0">
                                          <p:val>
                                            <p:strVal val="#ppt_y"/>
                                          </p:val>
                                        </p:tav>
                                        <p:tav tm="100000">
                                          <p:val>
                                            <p:strVal val="#ppt_y"/>
                                          </p:val>
                                        </p:tav>
                                      </p:tavLst>
                                    </p:anim>
                                  </p:childTnLst>
                                </p:cTn>
                              </p:par>
                              <p:par>
                                <p:cTn id="13" presetID="16" presetClass="entr" presetSubtype="21"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barn(inVertical)">
                                      <p:cBhvr>
                                        <p:cTn id="15" dur="500"/>
                                        <p:tgtEl>
                                          <p:spTgt spid="28"/>
                                        </p:tgtEl>
                                      </p:cBhvr>
                                    </p:animEffect>
                                  </p:childTnLst>
                                </p:cTn>
                              </p:par>
                              <p:par>
                                <p:cTn id="16" presetID="22" presetClass="entr" presetSubtype="1" fill="hold" grpId="0" nodeType="withEffect">
                                  <p:stCondLst>
                                    <p:cond delay="600"/>
                                  </p:stCondLst>
                                  <p:childTnLst>
                                    <p:set>
                                      <p:cBhvr>
                                        <p:cTn id="17" dur="1" fill="hold">
                                          <p:stCondLst>
                                            <p:cond delay="0"/>
                                          </p:stCondLst>
                                        </p:cTn>
                                        <p:tgtEl>
                                          <p:spTgt spid="26"/>
                                        </p:tgtEl>
                                        <p:attrNameLst>
                                          <p:attrName>style.visibility</p:attrName>
                                        </p:attrNameLst>
                                      </p:cBhvr>
                                      <p:to>
                                        <p:strVal val="visible"/>
                                      </p:to>
                                    </p:set>
                                    <p:animEffect transition="in" filter="wipe(up)">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8" grpId="0"/>
      <p:bldP spid="26" grpId="0" animBg="1"/>
    </p:bldLst>
  </p:timing>
</p:sld>
</file>

<file path=ppt/theme/theme1.xml><?xml version="1.0" encoding="utf-8"?>
<a:theme xmlns:a="http://schemas.openxmlformats.org/drawingml/2006/main" name="Office Theme">
  <a:themeElements>
    <a:clrScheme name="Massive X V.2.6 - Blue">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Layout of version 4.5">
  <a:themeElements>
    <a:clrScheme name="Custom 1">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Office Theme">
  <a:themeElements>
    <a:clrScheme name="Nova">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0_Office Theme">
  <a:themeElements>
    <a:clrScheme name="Massive X new Blue color">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Layout of version 4.5">
  <a:themeElements>
    <a:clrScheme name="Massive X - Multi Color - 02">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Office Theme">
  <a:themeElements>
    <a:clrScheme name="Nova">
      <a:dk1>
        <a:srgbClr val="172144"/>
      </a:dk1>
      <a:lt1>
        <a:srgbClr val="FFFFFF"/>
      </a:lt1>
      <a:dk2>
        <a:srgbClr val="D4F579"/>
      </a:dk2>
      <a:lt2>
        <a:srgbClr val="40D492"/>
      </a:lt2>
      <a:accent1>
        <a:srgbClr val="3BC8F1"/>
      </a:accent1>
      <a:accent2>
        <a:srgbClr val="6070FF"/>
      </a:accent2>
      <a:accent3>
        <a:srgbClr val="FA3585"/>
      </a:accent3>
      <a:accent4>
        <a:srgbClr val="E9474E"/>
      </a:accent4>
      <a:accent5>
        <a:srgbClr val="F7C83B"/>
      </a:accent5>
      <a:accent6>
        <a:srgbClr val="FF8E38"/>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Office Theme">
  <a:themeElements>
    <a:clrScheme name="Massive X new Blue color">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2_Office Theme">
  <a:themeElements>
    <a:clrScheme name="Nova">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3_Office Theme">
  <a:themeElements>
    <a:clrScheme name="Gradazioni di grigio">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ova">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30136</TotalTime>
  <Words>458</Words>
  <Application>Microsoft Office PowerPoint</Application>
  <PresentationFormat>Personalizzato</PresentationFormat>
  <Paragraphs>57</Paragraphs>
  <Slides>9</Slides>
  <Notes>3</Notes>
  <HiddenSlides>0</HiddenSlides>
  <MMClips>0</MMClips>
  <ScaleCrop>false</ScaleCrop>
  <HeadingPairs>
    <vt:vector size="6" baseType="variant">
      <vt:variant>
        <vt:lpstr>Caratteri utilizzati</vt:lpstr>
      </vt:variant>
      <vt:variant>
        <vt:i4>12</vt:i4>
      </vt:variant>
      <vt:variant>
        <vt:lpstr>Tema</vt:lpstr>
      </vt:variant>
      <vt:variant>
        <vt:i4>10</vt:i4>
      </vt:variant>
      <vt:variant>
        <vt:lpstr>Titoli diapositive</vt:lpstr>
      </vt:variant>
      <vt:variant>
        <vt:i4>9</vt:i4>
      </vt:variant>
    </vt:vector>
  </HeadingPairs>
  <TitlesOfParts>
    <vt:vector size="31" baseType="lpstr">
      <vt:lpstr>Arial</vt:lpstr>
      <vt:lpstr>Calibri</vt:lpstr>
      <vt:lpstr>Century Gothic</vt:lpstr>
      <vt:lpstr>Designball-Art-Design-02</vt:lpstr>
      <vt:lpstr>Designball-Buildings-01</vt:lpstr>
      <vt:lpstr>Designball-Communication-01</vt:lpstr>
      <vt:lpstr>Designball-Edu-01</vt:lpstr>
      <vt:lpstr>Designball-Electronic-Device-02</vt:lpstr>
      <vt:lpstr>Designball-Location-01</vt:lpstr>
      <vt:lpstr>Designball-Social-01</vt:lpstr>
      <vt:lpstr>Open Sans Extrabold</vt:lpstr>
      <vt:lpstr>Open Sans Light</vt:lpstr>
      <vt:lpstr>Office Theme</vt:lpstr>
      <vt:lpstr>6_Office Theme</vt:lpstr>
      <vt:lpstr>Custom Design</vt:lpstr>
      <vt:lpstr>10_Office Theme</vt:lpstr>
      <vt:lpstr>Layout of version 4.5</vt:lpstr>
      <vt:lpstr>7_Office Theme</vt:lpstr>
      <vt:lpstr>9_Office Theme</vt:lpstr>
      <vt:lpstr>12_Office Theme</vt:lpstr>
      <vt:lpstr>13_Office Theme</vt:lpstr>
      <vt:lpstr>1_Layout of version 4.5</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DesignBall</dc:creator>
  <cp:lastModifiedBy>Paolo Pertino</cp:lastModifiedBy>
  <cp:revision>1632</cp:revision>
  <dcterms:created xsi:type="dcterms:W3CDTF">2017-10-27T02:31:07Z</dcterms:created>
  <dcterms:modified xsi:type="dcterms:W3CDTF">2022-05-19T15:11:56Z</dcterms:modified>
</cp:coreProperties>
</file>